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  <p:sldMasterId id="2147483848" r:id="rId5"/>
    <p:sldMasterId id="2147483945" r:id="rId6"/>
    <p:sldMasterId id="2147484042" r:id="rId7"/>
    <p:sldMasterId id="2147484133" r:id="rId8"/>
    <p:sldMasterId id="2147484224" r:id="rId9"/>
  </p:sldMasterIdLst>
  <p:notesMasterIdLst>
    <p:notesMasterId r:id="rId21"/>
  </p:notesMasterIdLst>
  <p:sldIdLst>
    <p:sldId id="256" r:id="rId10"/>
    <p:sldId id="285" r:id="rId11"/>
    <p:sldId id="283" r:id="rId12"/>
    <p:sldId id="272" r:id="rId13"/>
    <p:sldId id="306" r:id="rId14"/>
    <p:sldId id="268" r:id="rId15"/>
    <p:sldId id="284" r:id="rId16"/>
    <p:sldId id="269" r:id="rId17"/>
    <p:sldId id="270" r:id="rId18"/>
    <p:sldId id="271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EA9BE8-9054-18C7-86DE-5B65DDF10440}" name="Bailey, Amy (Trust Office)" initials="BA(O" userId="S::a.icke@wes.gdst.net::a1e2c7fb-be2f-4dea-b1dc-38bb7b2d142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uchier, Amy (Trust Office)" initials="BA(O" lastIdx="1" clrIdx="0">
    <p:extLst>
      <p:ext uri="{19B8F6BF-5375-455C-9EA6-DF929625EA0E}">
        <p15:presenceInfo xmlns:p15="http://schemas.microsoft.com/office/powerpoint/2012/main" userId="S::a.bouchier@wes.gdst.net::f44d8012-aa46-4753-8383-6f21f10f6d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174804-F4C7-4FBA-8EDA-62C3DEBDFD35}" v="9" dt="2023-09-05T11:57:14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59002" autoAdjust="0"/>
  </p:normalViewPr>
  <p:slideViewPr>
    <p:cSldViewPr snapToGrid="0" snapToObjects="1" showGuides="1">
      <p:cViewPr varScale="1">
        <p:scale>
          <a:sx n="43" d="100"/>
          <a:sy n="43" d="100"/>
        </p:scale>
        <p:origin x="76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ker, Cathy (Trust Office)" userId="S::c.walker@wes.gdst.net::c049ddcd-de70-4d20-9673-1ff613bddf6f" providerId="AD" clId="Web-{C51D2378-286F-306A-9691-2013EA5C861E}"/>
    <pc:docChg chg="modSld">
      <pc:chgData name="Walker, Cathy (Trust Office)" userId="S::c.walker@wes.gdst.net::c049ddcd-de70-4d20-9673-1ff613bddf6f" providerId="AD" clId="Web-{C51D2378-286F-306A-9691-2013EA5C861E}" dt="2023-08-21T11:42:11.281" v="14"/>
      <pc:docMkLst>
        <pc:docMk/>
      </pc:docMkLst>
      <pc:sldChg chg="modNotes">
        <pc:chgData name="Walker, Cathy (Trust Office)" userId="S::c.walker@wes.gdst.net::c049ddcd-de70-4d20-9673-1ff613bddf6f" providerId="AD" clId="Web-{C51D2378-286F-306A-9691-2013EA5C861E}" dt="2023-08-21T11:42:11.281" v="14"/>
        <pc:sldMkLst>
          <pc:docMk/>
          <pc:sldMk cId="3429905043" sldId="285"/>
        </pc:sldMkLst>
      </pc:sldChg>
    </pc:docChg>
  </pc:docChgLst>
  <pc:docChgLst>
    <pc:chgData name="Kimura, Karen (Trust Office)" userId="S::k.kimura@wes.gdst.net::4e1a2659-6bb8-4996-8924-0fee3998bd93" providerId="AD" clId="Web-{61E20D41-4779-B037-FFE5-640A1287B357}"/>
    <pc:docChg chg="addSld delSld modSld">
      <pc:chgData name="Kimura, Karen (Trust Office)" userId="S::k.kimura@wes.gdst.net::4e1a2659-6bb8-4996-8924-0fee3998bd93" providerId="AD" clId="Web-{61E20D41-4779-B037-FFE5-640A1287B357}" dt="2023-08-17T10:20:21.604" v="384" actId="20577"/>
      <pc:docMkLst>
        <pc:docMk/>
      </pc:docMkLst>
      <pc:sldChg chg="modNotes">
        <pc:chgData name="Kimura, Karen (Trust Office)" userId="S::k.kimura@wes.gdst.net::4e1a2659-6bb8-4996-8924-0fee3998bd93" providerId="AD" clId="Web-{61E20D41-4779-B037-FFE5-640A1287B357}" dt="2023-08-17T10:19:37.713" v="337"/>
        <pc:sldMkLst>
          <pc:docMk/>
          <pc:sldMk cId="3995223867" sldId="269"/>
        </pc:sldMkLst>
      </pc:sldChg>
      <pc:sldChg chg="modSp">
        <pc:chgData name="Kimura, Karen (Trust Office)" userId="S::k.kimura@wes.gdst.net::4e1a2659-6bb8-4996-8924-0fee3998bd93" providerId="AD" clId="Web-{61E20D41-4779-B037-FFE5-640A1287B357}" dt="2023-08-17T10:20:21.604" v="384" actId="20577"/>
        <pc:sldMkLst>
          <pc:docMk/>
          <pc:sldMk cId="291411111" sldId="271"/>
        </pc:sldMkLst>
        <pc:spChg chg="mod">
          <ac:chgData name="Kimura, Karen (Trust Office)" userId="S::k.kimura@wes.gdst.net::4e1a2659-6bb8-4996-8924-0fee3998bd93" providerId="AD" clId="Web-{61E20D41-4779-B037-FFE5-640A1287B357}" dt="2023-08-17T10:20:21.604" v="384" actId="20577"/>
          <ac:spMkLst>
            <pc:docMk/>
            <pc:sldMk cId="291411111" sldId="271"/>
            <ac:spMk id="7" creationId="{671F1AE6-74C1-5A48-97D3-33A0D249AAB2}"/>
          </ac:spMkLst>
        </pc:spChg>
      </pc:sldChg>
      <pc:sldChg chg="modSp modNotes">
        <pc:chgData name="Kimura, Karen (Trust Office)" userId="S::k.kimura@wes.gdst.net::4e1a2659-6bb8-4996-8924-0fee3998bd93" providerId="AD" clId="Web-{61E20D41-4779-B037-FFE5-640A1287B357}" dt="2023-08-17T10:15:01.675" v="27" actId="20577"/>
        <pc:sldMkLst>
          <pc:docMk/>
          <pc:sldMk cId="1779598752" sldId="272"/>
        </pc:sldMkLst>
        <pc:spChg chg="mod">
          <ac:chgData name="Kimura, Karen (Trust Office)" userId="S::k.kimura@wes.gdst.net::4e1a2659-6bb8-4996-8924-0fee3998bd93" providerId="AD" clId="Web-{61E20D41-4779-B037-FFE5-640A1287B357}" dt="2023-08-17T10:15:01.675" v="27" actId="20577"/>
          <ac:spMkLst>
            <pc:docMk/>
            <pc:sldMk cId="1779598752" sldId="272"/>
            <ac:spMk id="6" creationId="{29AE3638-1E6C-4348-879F-764E602EA7E9}"/>
          </ac:spMkLst>
        </pc:spChg>
      </pc:sldChg>
      <pc:sldChg chg="modSp modNotes">
        <pc:chgData name="Kimura, Karen (Trust Office)" userId="S::k.kimura@wes.gdst.net::4e1a2659-6bb8-4996-8924-0fee3998bd93" providerId="AD" clId="Web-{61E20D41-4779-B037-FFE5-640A1287B357}" dt="2023-08-17T10:12:56.469" v="7"/>
        <pc:sldMkLst>
          <pc:docMk/>
          <pc:sldMk cId="1097476233" sldId="283"/>
        </pc:sldMkLst>
        <pc:spChg chg="mod">
          <ac:chgData name="Kimura, Karen (Trust Office)" userId="S::k.kimura@wes.gdst.net::4e1a2659-6bb8-4996-8924-0fee3998bd93" providerId="AD" clId="Web-{61E20D41-4779-B037-FFE5-640A1287B357}" dt="2023-08-17T10:12:27.219" v="4" actId="20577"/>
          <ac:spMkLst>
            <pc:docMk/>
            <pc:sldMk cId="1097476233" sldId="283"/>
            <ac:spMk id="3" creationId="{F9F71B29-F0AA-D740-BEBF-C47442865E0D}"/>
          </ac:spMkLst>
        </pc:spChg>
      </pc:sldChg>
      <pc:sldChg chg="modSp">
        <pc:chgData name="Kimura, Karen (Trust Office)" userId="S::k.kimura@wes.gdst.net::4e1a2659-6bb8-4996-8924-0fee3998bd93" providerId="AD" clId="Web-{61E20D41-4779-B037-FFE5-640A1287B357}" dt="2023-08-17T10:16:42.537" v="113" actId="20577"/>
        <pc:sldMkLst>
          <pc:docMk/>
          <pc:sldMk cId="2235846040" sldId="284"/>
        </pc:sldMkLst>
        <pc:spChg chg="mod">
          <ac:chgData name="Kimura, Karen (Trust Office)" userId="S::k.kimura@wes.gdst.net::4e1a2659-6bb8-4996-8924-0fee3998bd93" providerId="AD" clId="Web-{61E20D41-4779-B037-FFE5-640A1287B357}" dt="2023-08-17T10:16:42.537" v="113" actId="20577"/>
          <ac:spMkLst>
            <pc:docMk/>
            <pc:sldMk cId="2235846040" sldId="284"/>
            <ac:spMk id="2" creationId="{06614F5C-4603-F44F-A5D4-F15957012A3A}"/>
          </ac:spMkLst>
        </pc:spChg>
      </pc:sldChg>
      <pc:sldChg chg="addSp delSp modSp add del replId">
        <pc:chgData name="Kimura, Karen (Trust Office)" userId="S::k.kimura@wes.gdst.net::4e1a2659-6bb8-4996-8924-0fee3998bd93" providerId="AD" clId="Web-{61E20D41-4779-B037-FFE5-640A1287B357}" dt="2023-08-17T10:14:20.112" v="12"/>
        <pc:sldMkLst>
          <pc:docMk/>
          <pc:sldMk cId="2256642064" sldId="305"/>
        </pc:sldMkLst>
        <pc:spChg chg="add del mod">
          <ac:chgData name="Kimura, Karen (Trust Office)" userId="S::k.kimura@wes.gdst.net::4e1a2659-6bb8-4996-8924-0fee3998bd93" providerId="AD" clId="Web-{61E20D41-4779-B037-FFE5-640A1287B357}" dt="2023-08-17T10:14:09.065" v="10"/>
          <ac:spMkLst>
            <pc:docMk/>
            <pc:sldMk cId="2256642064" sldId="305"/>
            <ac:spMk id="3" creationId="{43EBC964-6221-8AA7-C5B9-74D2D47DC99D}"/>
          </ac:spMkLst>
        </pc:spChg>
        <pc:picChg chg="add del">
          <ac:chgData name="Kimura, Karen (Trust Office)" userId="S::k.kimura@wes.gdst.net::4e1a2659-6bb8-4996-8924-0fee3998bd93" providerId="AD" clId="Web-{61E20D41-4779-B037-FFE5-640A1287B357}" dt="2023-08-17T10:14:09.065" v="10"/>
          <ac:picMkLst>
            <pc:docMk/>
            <pc:sldMk cId="2256642064" sldId="305"/>
            <ac:picMk id="1026" creationId="{0ADA6D1D-07DF-7EDB-8D54-BE995EEB877A}"/>
          </ac:picMkLst>
        </pc:picChg>
      </pc:sldChg>
      <pc:sldChg chg="modSp new modNotes">
        <pc:chgData name="Kimura, Karen (Trust Office)" userId="S::k.kimura@wes.gdst.net::4e1a2659-6bb8-4996-8924-0fee3998bd93" providerId="AD" clId="Web-{61E20D41-4779-B037-FFE5-640A1287B357}" dt="2023-08-17T10:15:24.551" v="39"/>
        <pc:sldMkLst>
          <pc:docMk/>
          <pc:sldMk cId="1594448271" sldId="306"/>
        </pc:sldMkLst>
        <pc:spChg chg="mod">
          <ac:chgData name="Kimura, Karen (Trust Office)" userId="S::k.kimura@wes.gdst.net::4e1a2659-6bb8-4996-8924-0fee3998bd93" providerId="AD" clId="Web-{61E20D41-4779-B037-FFE5-640A1287B357}" dt="2023-08-17T10:14:50.425" v="23" actId="20577"/>
          <ac:spMkLst>
            <pc:docMk/>
            <pc:sldMk cId="1594448271" sldId="306"/>
            <ac:spMk id="3" creationId="{A9FAB394-1357-B9DB-BC52-B312634A4250}"/>
          </ac:spMkLst>
        </pc:spChg>
      </pc:sldChg>
    </pc:docChg>
  </pc:docChgLst>
  <pc:docChgLst>
    <pc:chgData name="Bailey, Amy (Trust Office)" userId="S::a.icke@wes.gdst.net::a1e2c7fb-be2f-4dea-b1dc-38bb7b2d142e" providerId="AD" clId="Web-{B6A39520-AE5E-5205-81C1-267B27EFD83E}"/>
    <pc:docChg chg="modSld">
      <pc:chgData name="Bailey, Amy (Trust Office)" userId="S::a.icke@wes.gdst.net::a1e2c7fb-be2f-4dea-b1dc-38bb7b2d142e" providerId="AD" clId="Web-{B6A39520-AE5E-5205-81C1-267B27EFD83E}" dt="2023-08-17T11:49:31.380" v="2" actId="20577"/>
      <pc:docMkLst>
        <pc:docMk/>
      </pc:docMkLst>
      <pc:sldChg chg="modSp">
        <pc:chgData name="Bailey, Amy (Trust Office)" userId="S::a.icke@wes.gdst.net::a1e2c7fb-be2f-4dea-b1dc-38bb7b2d142e" providerId="AD" clId="Web-{B6A39520-AE5E-5205-81C1-267B27EFD83E}" dt="2023-08-17T11:49:31.380" v="2" actId="20577"/>
        <pc:sldMkLst>
          <pc:docMk/>
          <pc:sldMk cId="291411111" sldId="271"/>
        </pc:sldMkLst>
        <pc:spChg chg="mod">
          <ac:chgData name="Bailey, Amy (Trust Office)" userId="S::a.icke@wes.gdst.net::a1e2c7fb-be2f-4dea-b1dc-38bb7b2d142e" providerId="AD" clId="Web-{B6A39520-AE5E-5205-81C1-267B27EFD83E}" dt="2023-08-17T11:49:31.380" v="2" actId="20577"/>
          <ac:spMkLst>
            <pc:docMk/>
            <pc:sldMk cId="291411111" sldId="271"/>
            <ac:spMk id="7" creationId="{671F1AE6-74C1-5A48-97D3-33A0D249AAB2}"/>
          </ac:spMkLst>
        </pc:spChg>
      </pc:sldChg>
    </pc:docChg>
  </pc:docChgLst>
  <pc:docChgLst>
    <pc:chgData name="Bailey, Amy (Trust Office)" userId="a1e2c7fb-be2f-4dea-b1dc-38bb7b2d142e" providerId="ADAL" clId="{D8174804-F4C7-4FBA-8EDA-62C3DEBDFD35}"/>
    <pc:docChg chg="undo custSel addSld delSld modSld">
      <pc:chgData name="Bailey, Amy (Trust Office)" userId="a1e2c7fb-be2f-4dea-b1dc-38bb7b2d142e" providerId="ADAL" clId="{D8174804-F4C7-4FBA-8EDA-62C3DEBDFD35}" dt="2023-09-05T13:53:23.586" v="373"/>
      <pc:docMkLst>
        <pc:docMk/>
      </pc:docMkLst>
      <pc:sldChg chg="addSp delSp modSp add mod">
        <pc:chgData name="Bailey, Amy (Trust Office)" userId="a1e2c7fb-be2f-4dea-b1dc-38bb7b2d142e" providerId="ADAL" clId="{D8174804-F4C7-4FBA-8EDA-62C3DEBDFD35}" dt="2023-09-05T11:30:51.822" v="57" actId="478"/>
        <pc:sldMkLst>
          <pc:docMk/>
          <pc:sldMk cId="0" sldId="256"/>
        </pc:sldMkLst>
        <pc:spChg chg="mod">
          <ac:chgData name="Bailey, Amy (Trust Office)" userId="a1e2c7fb-be2f-4dea-b1dc-38bb7b2d142e" providerId="ADAL" clId="{D8174804-F4C7-4FBA-8EDA-62C3DEBDFD35}" dt="2023-09-05T11:29:54.032" v="46" actId="1076"/>
          <ac:spMkLst>
            <pc:docMk/>
            <pc:sldMk cId="0" sldId="256"/>
            <ac:spMk id="186" creationId="{00000000-0000-0000-0000-000000000000}"/>
          </ac:spMkLst>
        </pc:spChg>
        <pc:spChg chg="del">
          <ac:chgData name="Bailey, Amy (Trust Office)" userId="a1e2c7fb-be2f-4dea-b1dc-38bb7b2d142e" providerId="ADAL" clId="{D8174804-F4C7-4FBA-8EDA-62C3DEBDFD35}" dt="2023-09-05T11:30:51.822" v="57" actId="478"/>
          <ac:spMkLst>
            <pc:docMk/>
            <pc:sldMk cId="0" sldId="256"/>
            <ac:spMk id="187" creationId="{00000000-0000-0000-0000-000000000000}"/>
          </ac:spMkLst>
        </pc:spChg>
        <pc:spChg chg="mod">
          <ac:chgData name="Bailey, Amy (Trust Office)" userId="a1e2c7fb-be2f-4dea-b1dc-38bb7b2d142e" providerId="ADAL" clId="{D8174804-F4C7-4FBA-8EDA-62C3DEBDFD35}" dt="2023-09-05T11:29:57.868" v="47" actId="1076"/>
          <ac:spMkLst>
            <pc:docMk/>
            <pc:sldMk cId="0" sldId="256"/>
            <ac:spMk id="188" creationId="{00000000-0000-0000-0000-000000000000}"/>
          </ac:spMkLst>
        </pc:spChg>
        <pc:spChg chg="del">
          <ac:chgData name="Bailey, Amy (Trust Office)" userId="a1e2c7fb-be2f-4dea-b1dc-38bb7b2d142e" providerId="ADAL" clId="{D8174804-F4C7-4FBA-8EDA-62C3DEBDFD35}" dt="2023-09-05T11:29:30.065" v="36" actId="478"/>
          <ac:spMkLst>
            <pc:docMk/>
            <pc:sldMk cId="0" sldId="256"/>
            <ac:spMk id="190" creationId="{00000000-0000-0000-0000-000000000000}"/>
          </ac:spMkLst>
        </pc:spChg>
        <pc:picChg chg="add del">
          <ac:chgData name="Bailey, Amy (Trust Office)" userId="a1e2c7fb-be2f-4dea-b1dc-38bb7b2d142e" providerId="ADAL" clId="{D8174804-F4C7-4FBA-8EDA-62C3DEBDFD35}" dt="2023-09-05T11:30:41.464" v="54" actId="478"/>
          <ac:picMkLst>
            <pc:docMk/>
            <pc:sldMk cId="0" sldId="256"/>
            <ac:picMk id="189" creationId="{00000000-0000-0000-0000-000000000000}"/>
          </ac:picMkLst>
        </pc:picChg>
        <pc:picChg chg="add del mod">
          <ac:chgData name="Bailey, Amy (Trust Office)" userId="a1e2c7fb-be2f-4dea-b1dc-38bb7b2d142e" providerId="ADAL" clId="{D8174804-F4C7-4FBA-8EDA-62C3DEBDFD35}" dt="2023-09-05T11:30:47.378" v="56" actId="14100"/>
          <ac:picMkLst>
            <pc:docMk/>
            <pc:sldMk cId="0" sldId="256"/>
            <ac:picMk id="1026" creationId="{4011522D-3F02-0894-6EAE-F53FFFC5D145}"/>
          </ac:picMkLst>
        </pc:picChg>
      </pc:sldChg>
      <pc:sldChg chg="modSp mod delCm">
        <pc:chgData name="Bailey, Amy (Trust Office)" userId="a1e2c7fb-be2f-4dea-b1dc-38bb7b2d142e" providerId="ADAL" clId="{D8174804-F4C7-4FBA-8EDA-62C3DEBDFD35}" dt="2023-09-05T13:53:23.586" v="373"/>
        <pc:sldMkLst>
          <pc:docMk/>
          <pc:sldMk cId="287912649" sldId="268"/>
        </pc:sldMkLst>
        <pc:spChg chg="mod">
          <ac:chgData name="Bailey, Amy (Trust Office)" userId="a1e2c7fb-be2f-4dea-b1dc-38bb7b2d142e" providerId="ADAL" clId="{D8174804-F4C7-4FBA-8EDA-62C3DEBDFD35}" dt="2023-09-05T12:24:54.026" v="323" actId="20577"/>
          <ac:spMkLst>
            <pc:docMk/>
            <pc:sldMk cId="287912649" sldId="268"/>
            <ac:spMk id="2" creationId="{06614F5C-4603-F44F-A5D4-F15957012A3A}"/>
          </ac:spMkLst>
        </pc:spChg>
        <pc:spChg chg="mod">
          <ac:chgData name="Bailey, Amy (Trust Office)" userId="a1e2c7fb-be2f-4dea-b1dc-38bb7b2d142e" providerId="ADAL" clId="{D8174804-F4C7-4FBA-8EDA-62C3DEBDFD35}" dt="2023-09-05T11:32:58.458" v="64" actId="255"/>
          <ac:spMkLst>
            <pc:docMk/>
            <pc:sldMk cId="287912649" sldId="268"/>
            <ac:spMk id="4" creationId="{B4AFEF2F-CB08-6044-9A77-3AFAEF5A815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ailey, Amy (Trust Office)" userId="a1e2c7fb-be2f-4dea-b1dc-38bb7b2d142e" providerId="ADAL" clId="{D8174804-F4C7-4FBA-8EDA-62C3DEBDFD35}" dt="2023-09-05T13:53:23.586" v="373"/>
              <pc2:cmMkLst xmlns:pc2="http://schemas.microsoft.com/office/powerpoint/2019/9/main/command">
                <pc:docMk/>
                <pc:sldMk cId="287912649" sldId="268"/>
                <pc2:cmMk id="{B0666B73-6191-4F43-AE66-301969368309}"/>
              </pc2:cmMkLst>
            </pc226:cmChg>
          </p:ext>
        </pc:extLst>
      </pc:sldChg>
      <pc:sldChg chg="modSp mod">
        <pc:chgData name="Bailey, Amy (Trust Office)" userId="a1e2c7fb-be2f-4dea-b1dc-38bb7b2d142e" providerId="ADAL" clId="{D8174804-F4C7-4FBA-8EDA-62C3DEBDFD35}" dt="2023-09-05T11:34:38.253" v="85" actId="1076"/>
        <pc:sldMkLst>
          <pc:docMk/>
          <pc:sldMk cId="3995223867" sldId="269"/>
        </pc:sldMkLst>
        <pc:spChg chg="mod">
          <ac:chgData name="Bailey, Amy (Trust Office)" userId="a1e2c7fb-be2f-4dea-b1dc-38bb7b2d142e" providerId="ADAL" clId="{D8174804-F4C7-4FBA-8EDA-62C3DEBDFD35}" dt="2023-09-05T11:34:38.253" v="85" actId="1076"/>
          <ac:spMkLst>
            <pc:docMk/>
            <pc:sldMk cId="3995223867" sldId="269"/>
            <ac:spMk id="5" creationId="{348A8E1A-6A28-D84E-975E-CEEBE9CC6A36}"/>
          </ac:spMkLst>
        </pc:spChg>
        <pc:spChg chg="mod">
          <ac:chgData name="Bailey, Amy (Trust Office)" userId="a1e2c7fb-be2f-4dea-b1dc-38bb7b2d142e" providerId="ADAL" clId="{D8174804-F4C7-4FBA-8EDA-62C3DEBDFD35}" dt="2023-09-05T11:33:38.144" v="71" actId="255"/>
          <ac:spMkLst>
            <pc:docMk/>
            <pc:sldMk cId="3995223867" sldId="269"/>
            <ac:spMk id="11" creationId="{742CFDDE-1B5C-6AAC-0E4E-4D0593BA6EF1}"/>
          </ac:spMkLst>
        </pc:spChg>
        <pc:spChg chg="mod">
          <ac:chgData name="Bailey, Amy (Trust Office)" userId="a1e2c7fb-be2f-4dea-b1dc-38bb7b2d142e" providerId="ADAL" clId="{D8174804-F4C7-4FBA-8EDA-62C3DEBDFD35}" dt="2023-09-05T11:34:10.987" v="79" actId="255"/>
          <ac:spMkLst>
            <pc:docMk/>
            <pc:sldMk cId="3995223867" sldId="269"/>
            <ac:spMk id="15" creationId="{D5F40DD9-F430-44F4-F7DF-7CF3BC0262EC}"/>
          </ac:spMkLst>
        </pc:spChg>
        <pc:spChg chg="mod">
          <ac:chgData name="Bailey, Amy (Trust Office)" userId="a1e2c7fb-be2f-4dea-b1dc-38bb7b2d142e" providerId="ADAL" clId="{D8174804-F4C7-4FBA-8EDA-62C3DEBDFD35}" dt="2023-09-05T11:34:02.594" v="77" actId="255"/>
          <ac:spMkLst>
            <pc:docMk/>
            <pc:sldMk cId="3995223867" sldId="269"/>
            <ac:spMk id="18" creationId="{6439F348-B595-4E29-F6DA-285A600D8BF0}"/>
          </ac:spMkLst>
        </pc:spChg>
        <pc:spChg chg="mod">
          <ac:chgData name="Bailey, Amy (Trust Office)" userId="a1e2c7fb-be2f-4dea-b1dc-38bb7b2d142e" providerId="ADAL" clId="{D8174804-F4C7-4FBA-8EDA-62C3DEBDFD35}" dt="2023-09-05T11:34:19.168" v="81" actId="255"/>
          <ac:spMkLst>
            <pc:docMk/>
            <pc:sldMk cId="3995223867" sldId="269"/>
            <ac:spMk id="22" creationId="{AF3E67FB-FB6E-F9ED-865F-F38CCB53830D}"/>
          </ac:spMkLst>
        </pc:spChg>
        <pc:spChg chg="mod">
          <ac:chgData name="Bailey, Amy (Trust Office)" userId="a1e2c7fb-be2f-4dea-b1dc-38bb7b2d142e" providerId="ADAL" clId="{D8174804-F4C7-4FBA-8EDA-62C3DEBDFD35}" dt="2023-09-05T11:33:54.788" v="75" actId="2711"/>
          <ac:spMkLst>
            <pc:docMk/>
            <pc:sldMk cId="3995223867" sldId="269"/>
            <ac:spMk id="23" creationId="{8E73F62C-2A0E-1839-8656-260905C7D135}"/>
          </ac:spMkLst>
        </pc:spChg>
        <pc:spChg chg="mod">
          <ac:chgData name="Bailey, Amy (Trust Office)" userId="a1e2c7fb-be2f-4dea-b1dc-38bb7b2d142e" providerId="ADAL" clId="{D8174804-F4C7-4FBA-8EDA-62C3DEBDFD35}" dt="2023-09-05T11:33:46.837" v="73" actId="255"/>
          <ac:spMkLst>
            <pc:docMk/>
            <pc:sldMk cId="3995223867" sldId="269"/>
            <ac:spMk id="27" creationId="{106F57E0-CF57-A3C1-5B62-42D9610A3BE1}"/>
          </ac:spMkLst>
        </pc:spChg>
      </pc:sldChg>
      <pc:sldChg chg="modSp mod">
        <pc:chgData name="Bailey, Amy (Trust Office)" userId="a1e2c7fb-be2f-4dea-b1dc-38bb7b2d142e" providerId="ADAL" clId="{D8174804-F4C7-4FBA-8EDA-62C3DEBDFD35}" dt="2023-09-05T11:35:06.978" v="91" actId="14100"/>
        <pc:sldMkLst>
          <pc:docMk/>
          <pc:sldMk cId="4214741588" sldId="270"/>
        </pc:sldMkLst>
        <pc:spChg chg="mod">
          <ac:chgData name="Bailey, Amy (Trust Office)" userId="a1e2c7fb-be2f-4dea-b1dc-38bb7b2d142e" providerId="ADAL" clId="{D8174804-F4C7-4FBA-8EDA-62C3DEBDFD35}" dt="2023-09-05T11:34:47.142" v="86" actId="2711"/>
          <ac:spMkLst>
            <pc:docMk/>
            <pc:sldMk cId="4214741588" sldId="270"/>
            <ac:spMk id="5" creationId="{348A8E1A-6A28-D84E-975E-CEEBE9CC6A36}"/>
          </ac:spMkLst>
        </pc:spChg>
        <pc:spChg chg="mod">
          <ac:chgData name="Bailey, Amy (Trust Office)" userId="a1e2c7fb-be2f-4dea-b1dc-38bb7b2d142e" providerId="ADAL" clId="{D8174804-F4C7-4FBA-8EDA-62C3DEBDFD35}" dt="2023-09-05T11:35:06.978" v="91" actId="14100"/>
          <ac:spMkLst>
            <pc:docMk/>
            <pc:sldMk cId="4214741588" sldId="270"/>
            <ac:spMk id="6" creationId="{459D4811-2D9D-5847-B3C9-3340A15FABDB}"/>
          </ac:spMkLst>
        </pc:spChg>
        <pc:picChg chg="mod">
          <ac:chgData name="Bailey, Amy (Trust Office)" userId="a1e2c7fb-be2f-4dea-b1dc-38bb7b2d142e" providerId="ADAL" clId="{D8174804-F4C7-4FBA-8EDA-62C3DEBDFD35}" dt="2023-09-05T11:35:05.156" v="90" actId="1076"/>
          <ac:picMkLst>
            <pc:docMk/>
            <pc:sldMk cId="4214741588" sldId="270"/>
            <ac:picMk id="11" creationId="{941113F5-3EAE-5309-332A-1708F3E1D1B6}"/>
          </ac:picMkLst>
        </pc:picChg>
      </pc:sldChg>
      <pc:sldChg chg="modSp mod">
        <pc:chgData name="Bailey, Amy (Trust Office)" userId="a1e2c7fb-be2f-4dea-b1dc-38bb7b2d142e" providerId="ADAL" clId="{D8174804-F4C7-4FBA-8EDA-62C3DEBDFD35}" dt="2023-09-05T11:37:58.827" v="118" actId="12"/>
        <pc:sldMkLst>
          <pc:docMk/>
          <pc:sldMk cId="291411111" sldId="271"/>
        </pc:sldMkLst>
        <pc:spChg chg="mod">
          <ac:chgData name="Bailey, Amy (Trust Office)" userId="a1e2c7fb-be2f-4dea-b1dc-38bb7b2d142e" providerId="ADAL" clId="{D8174804-F4C7-4FBA-8EDA-62C3DEBDFD35}" dt="2023-09-05T11:35:22.947" v="93" actId="255"/>
          <ac:spMkLst>
            <pc:docMk/>
            <pc:sldMk cId="291411111" sldId="271"/>
            <ac:spMk id="6" creationId="{EB90E085-26BB-294E-9B7F-AF5182024CAD}"/>
          </ac:spMkLst>
        </pc:spChg>
        <pc:spChg chg="mod">
          <ac:chgData name="Bailey, Amy (Trust Office)" userId="a1e2c7fb-be2f-4dea-b1dc-38bb7b2d142e" providerId="ADAL" clId="{D8174804-F4C7-4FBA-8EDA-62C3DEBDFD35}" dt="2023-09-05T11:37:58.827" v="118" actId="12"/>
          <ac:spMkLst>
            <pc:docMk/>
            <pc:sldMk cId="291411111" sldId="271"/>
            <ac:spMk id="7" creationId="{671F1AE6-74C1-5A48-97D3-33A0D249AAB2}"/>
          </ac:spMkLst>
        </pc:spChg>
      </pc:sldChg>
      <pc:sldChg chg="modSp mod">
        <pc:chgData name="Bailey, Amy (Trust Office)" userId="a1e2c7fb-be2f-4dea-b1dc-38bb7b2d142e" providerId="ADAL" clId="{D8174804-F4C7-4FBA-8EDA-62C3DEBDFD35}" dt="2023-09-05T11:37:08.421" v="111" actId="2711"/>
        <pc:sldMkLst>
          <pc:docMk/>
          <pc:sldMk cId="1779598752" sldId="272"/>
        </pc:sldMkLst>
        <pc:spChg chg="mod">
          <ac:chgData name="Bailey, Amy (Trust Office)" userId="a1e2c7fb-be2f-4dea-b1dc-38bb7b2d142e" providerId="ADAL" clId="{D8174804-F4C7-4FBA-8EDA-62C3DEBDFD35}" dt="2023-09-05T11:36:04.718" v="95" actId="2711"/>
          <ac:spMkLst>
            <pc:docMk/>
            <pc:sldMk cId="1779598752" sldId="272"/>
            <ac:spMk id="14" creationId="{BAA31A56-7DEF-824D-B7A5-4746EFF93CAB}"/>
          </ac:spMkLst>
        </pc:spChg>
        <pc:spChg chg="mod">
          <ac:chgData name="Bailey, Amy (Trust Office)" userId="a1e2c7fb-be2f-4dea-b1dc-38bb7b2d142e" providerId="ADAL" clId="{D8174804-F4C7-4FBA-8EDA-62C3DEBDFD35}" dt="2023-09-05T11:37:01.523" v="110" actId="255"/>
          <ac:spMkLst>
            <pc:docMk/>
            <pc:sldMk cId="1779598752" sldId="272"/>
            <ac:spMk id="56" creationId="{311B3C13-0205-3C4F-8555-93C4E4E30F1E}"/>
          </ac:spMkLst>
        </pc:spChg>
        <pc:spChg chg="mod">
          <ac:chgData name="Bailey, Amy (Trust Office)" userId="a1e2c7fb-be2f-4dea-b1dc-38bb7b2d142e" providerId="ADAL" clId="{D8174804-F4C7-4FBA-8EDA-62C3DEBDFD35}" dt="2023-09-05T11:36:26.874" v="102" actId="2711"/>
          <ac:spMkLst>
            <pc:docMk/>
            <pc:sldMk cId="1779598752" sldId="272"/>
            <ac:spMk id="59" creationId="{135CCCF5-21B3-8246-A985-452F3E14DDC4}"/>
          </ac:spMkLst>
        </pc:spChg>
        <pc:spChg chg="mod">
          <ac:chgData name="Bailey, Amy (Trust Office)" userId="a1e2c7fb-be2f-4dea-b1dc-38bb7b2d142e" providerId="ADAL" clId="{D8174804-F4C7-4FBA-8EDA-62C3DEBDFD35}" dt="2023-09-05T11:36:38.128" v="104" actId="20577"/>
          <ac:spMkLst>
            <pc:docMk/>
            <pc:sldMk cId="1779598752" sldId="272"/>
            <ac:spMk id="62" creationId="{CC448009-4739-CF46-BA1D-5097A3D05661}"/>
          </ac:spMkLst>
        </pc:spChg>
        <pc:spChg chg="mod">
          <ac:chgData name="Bailey, Amy (Trust Office)" userId="a1e2c7fb-be2f-4dea-b1dc-38bb7b2d142e" providerId="ADAL" clId="{D8174804-F4C7-4FBA-8EDA-62C3DEBDFD35}" dt="2023-09-05T11:37:08.421" v="111" actId="2711"/>
          <ac:spMkLst>
            <pc:docMk/>
            <pc:sldMk cId="1779598752" sldId="272"/>
            <ac:spMk id="65" creationId="{B71A90DD-1816-1144-8B30-E02DDC86E4E5}"/>
          </ac:spMkLst>
        </pc:spChg>
      </pc:sldChg>
      <pc:sldChg chg="addSp delSp add del mod">
        <pc:chgData name="Bailey, Amy (Trust Office)" userId="a1e2c7fb-be2f-4dea-b1dc-38bb7b2d142e" providerId="ADAL" clId="{D8174804-F4C7-4FBA-8EDA-62C3DEBDFD35}" dt="2023-09-05T11:30:01.428" v="48" actId="47"/>
        <pc:sldMkLst>
          <pc:docMk/>
          <pc:sldMk cId="2499040367" sldId="281"/>
        </pc:sldMkLst>
        <pc:spChg chg="add del">
          <ac:chgData name="Bailey, Amy (Trust Office)" userId="a1e2c7fb-be2f-4dea-b1dc-38bb7b2d142e" providerId="ADAL" clId="{D8174804-F4C7-4FBA-8EDA-62C3DEBDFD35}" dt="2023-09-05T11:27:55.750" v="1" actId="478"/>
          <ac:spMkLst>
            <pc:docMk/>
            <pc:sldMk cId="2499040367" sldId="281"/>
            <ac:spMk id="3" creationId="{78368501-E22A-B9FA-7C44-F525E928CF07}"/>
          </ac:spMkLst>
        </pc:spChg>
      </pc:sldChg>
      <pc:sldChg chg="modSp mod">
        <pc:chgData name="Bailey, Amy (Trust Office)" userId="a1e2c7fb-be2f-4dea-b1dc-38bb7b2d142e" providerId="ADAL" clId="{D8174804-F4C7-4FBA-8EDA-62C3DEBDFD35}" dt="2023-09-05T11:32:01.698" v="61" actId="2711"/>
        <pc:sldMkLst>
          <pc:docMk/>
          <pc:sldMk cId="1097476233" sldId="283"/>
        </pc:sldMkLst>
        <pc:spChg chg="mod">
          <ac:chgData name="Bailey, Amy (Trust Office)" userId="a1e2c7fb-be2f-4dea-b1dc-38bb7b2d142e" providerId="ADAL" clId="{D8174804-F4C7-4FBA-8EDA-62C3DEBDFD35}" dt="2023-09-05T11:31:55.619" v="60" actId="2711"/>
          <ac:spMkLst>
            <pc:docMk/>
            <pc:sldMk cId="1097476233" sldId="283"/>
            <ac:spMk id="2" creationId="{F7DBECCC-BE47-534F-A7F7-23CD7F6AC084}"/>
          </ac:spMkLst>
        </pc:spChg>
        <pc:spChg chg="mod">
          <ac:chgData name="Bailey, Amy (Trust Office)" userId="a1e2c7fb-be2f-4dea-b1dc-38bb7b2d142e" providerId="ADAL" clId="{D8174804-F4C7-4FBA-8EDA-62C3DEBDFD35}" dt="2023-09-05T11:32:01.698" v="61" actId="2711"/>
          <ac:spMkLst>
            <pc:docMk/>
            <pc:sldMk cId="1097476233" sldId="283"/>
            <ac:spMk id="3" creationId="{F9F71B29-F0AA-D740-BEBF-C47442865E0D}"/>
          </ac:spMkLst>
        </pc:spChg>
      </pc:sldChg>
      <pc:sldChg chg="modSp mod">
        <pc:chgData name="Bailey, Amy (Trust Office)" userId="a1e2c7fb-be2f-4dea-b1dc-38bb7b2d142e" providerId="ADAL" clId="{D8174804-F4C7-4FBA-8EDA-62C3DEBDFD35}" dt="2023-09-05T12:25:41.754" v="331" actId="20577"/>
        <pc:sldMkLst>
          <pc:docMk/>
          <pc:sldMk cId="2235846040" sldId="284"/>
        </pc:sldMkLst>
        <pc:spChg chg="mod">
          <ac:chgData name="Bailey, Amy (Trust Office)" userId="a1e2c7fb-be2f-4dea-b1dc-38bb7b2d142e" providerId="ADAL" clId="{D8174804-F4C7-4FBA-8EDA-62C3DEBDFD35}" dt="2023-09-05T12:25:41.754" v="331" actId="20577"/>
          <ac:spMkLst>
            <pc:docMk/>
            <pc:sldMk cId="2235846040" sldId="284"/>
            <ac:spMk id="2" creationId="{06614F5C-4603-F44F-A5D4-F15957012A3A}"/>
          </ac:spMkLst>
        </pc:spChg>
        <pc:spChg chg="mod">
          <ac:chgData name="Bailey, Amy (Trust Office)" userId="a1e2c7fb-be2f-4dea-b1dc-38bb7b2d142e" providerId="ADAL" clId="{D8174804-F4C7-4FBA-8EDA-62C3DEBDFD35}" dt="2023-09-05T11:33:15.565" v="66" actId="255"/>
          <ac:spMkLst>
            <pc:docMk/>
            <pc:sldMk cId="2235846040" sldId="284"/>
            <ac:spMk id="4" creationId="{B4AFEF2F-CB08-6044-9A77-3AFAEF5A815A}"/>
          </ac:spMkLst>
        </pc:spChg>
      </pc:sldChg>
      <pc:sldChg chg="addSp delSp modSp mod delCm modNotesTx">
        <pc:chgData name="Bailey, Amy (Trust Office)" userId="a1e2c7fb-be2f-4dea-b1dc-38bb7b2d142e" providerId="ADAL" clId="{D8174804-F4C7-4FBA-8EDA-62C3DEBDFD35}" dt="2023-09-05T13:52:01.736" v="332"/>
        <pc:sldMkLst>
          <pc:docMk/>
          <pc:sldMk cId="3429905043" sldId="285"/>
        </pc:sldMkLst>
        <pc:spChg chg="add del mod">
          <ac:chgData name="Bailey, Amy (Trust Office)" userId="a1e2c7fb-be2f-4dea-b1dc-38bb7b2d142e" providerId="ADAL" clId="{D8174804-F4C7-4FBA-8EDA-62C3DEBDFD35}" dt="2023-09-05T11:57:14.130" v="277" actId="22"/>
          <ac:spMkLst>
            <pc:docMk/>
            <pc:sldMk cId="3429905043" sldId="285"/>
            <ac:spMk id="3" creationId="{F4B676EE-36D2-AB56-E707-154F09AAC512}"/>
          </ac:spMkLst>
        </pc:spChg>
        <pc:spChg chg="add mod">
          <ac:chgData name="Bailey, Amy (Trust Office)" userId="a1e2c7fb-be2f-4dea-b1dc-38bb7b2d142e" providerId="ADAL" clId="{D8174804-F4C7-4FBA-8EDA-62C3DEBDFD35}" dt="2023-09-05T11:49:59.978" v="276" actId="1076"/>
          <ac:spMkLst>
            <pc:docMk/>
            <pc:sldMk cId="3429905043" sldId="285"/>
            <ac:spMk id="5" creationId="{59EF4498-2A8F-B30B-022D-90E203DAC419}"/>
          </ac:spMkLst>
        </pc:spChg>
        <pc:picChg chg="del">
          <ac:chgData name="Bailey, Amy (Trust Office)" userId="a1e2c7fb-be2f-4dea-b1dc-38bb7b2d142e" providerId="ADAL" clId="{D8174804-F4C7-4FBA-8EDA-62C3DEBDFD35}" dt="2023-09-05T11:31:36.439" v="58" actId="478"/>
          <ac:picMkLst>
            <pc:docMk/>
            <pc:sldMk cId="3429905043" sldId="285"/>
            <ac:picMk id="7" creationId="{09F7EEF6-288E-CC49-B750-49D2DA88556A}"/>
          </ac:picMkLst>
        </pc:picChg>
        <pc:picChg chg="add mod ord">
          <ac:chgData name="Bailey, Amy (Trust Office)" userId="a1e2c7fb-be2f-4dea-b1dc-38bb7b2d142e" providerId="ADAL" clId="{D8174804-F4C7-4FBA-8EDA-62C3DEBDFD35}" dt="2023-09-05T11:57:14.130" v="277" actId="22"/>
          <ac:picMkLst>
            <pc:docMk/>
            <pc:sldMk cId="3429905043" sldId="285"/>
            <ac:picMk id="8" creationId="{834DC5ED-F231-6D9B-9CCA-74D9F58B9265}"/>
          </ac:picMkLst>
        </pc:picChg>
        <pc:picChg chg="del">
          <ac:chgData name="Bailey, Amy (Trust Office)" userId="a1e2c7fb-be2f-4dea-b1dc-38bb7b2d142e" providerId="ADAL" clId="{D8174804-F4C7-4FBA-8EDA-62C3DEBDFD35}" dt="2023-09-05T11:31:37.292" v="59" actId="478"/>
          <ac:picMkLst>
            <pc:docMk/>
            <pc:sldMk cId="3429905043" sldId="285"/>
            <ac:picMk id="9" creationId="{9E46B2E0-E604-4B44-9794-C9633C2DAA6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ailey, Amy (Trust Office)" userId="a1e2c7fb-be2f-4dea-b1dc-38bb7b2d142e" providerId="ADAL" clId="{D8174804-F4C7-4FBA-8EDA-62C3DEBDFD35}" dt="2023-09-05T13:52:01.736" v="332"/>
              <pc2:cmMkLst xmlns:pc2="http://schemas.microsoft.com/office/powerpoint/2019/9/main/command">
                <pc:docMk/>
                <pc:sldMk cId="3429905043" sldId="285"/>
                <pc2:cmMk id="{25817775-C30E-4175-9F3A-1A345D9FEACB}"/>
              </pc2:cmMkLst>
            </pc226:cmChg>
          </p:ext>
        </pc:extLst>
      </pc:sldChg>
      <pc:sldChg chg="modSp mod">
        <pc:chgData name="Bailey, Amy (Trust Office)" userId="a1e2c7fb-be2f-4dea-b1dc-38bb7b2d142e" providerId="ADAL" clId="{D8174804-F4C7-4FBA-8EDA-62C3DEBDFD35}" dt="2023-09-05T11:38:11.340" v="119" actId="1076"/>
        <pc:sldMkLst>
          <pc:docMk/>
          <pc:sldMk cId="1979053579" sldId="304"/>
        </pc:sldMkLst>
        <pc:spChg chg="mod">
          <ac:chgData name="Bailey, Amy (Trust Office)" userId="a1e2c7fb-be2f-4dea-b1dc-38bb7b2d142e" providerId="ADAL" clId="{D8174804-F4C7-4FBA-8EDA-62C3DEBDFD35}" dt="2023-09-05T11:38:11.340" v="119" actId="1076"/>
          <ac:spMkLst>
            <pc:docMk/>
            <pc:sldMk cId="1979053579" sldId="304"/>
            <ac:spMk id="4" creationId="{538B427C-DBE2-7044-B043-41949033443E}"/>
          </ac:spMkLst>
        </pc:spChg>
      </pc:sldChg>
      <pc:sldChg chg="delCm modNotesTx">
        <pc:chgData name="Bailey, Amy (Trust Office)" userId="a1e2c7fb-be2f-4dea-b1dc-38bb7b2d142e" providerId="ADAL" clId="{D8174804-F4C7-4FBA-8EDA-62C3DEBDFD35}" dt="2023-09-05T13:53:06.976" v="372" actId="20577"/>
        <pc:sldMkLst>
          <pc:docMk/>
          <pc:sldMk cId="1594448271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ailey, Amy (Trust Office)" userId="a1e2c7fb-be2f-4dea-b1dc-38bb7b2d142e" providerId="ADAL" clId="{D8174804-F4C7-4FBA-8EDA-62C3DEBDFD35}" dt="2023-09-05T13:52:13.965" v="333"/>
              <pc2:cmMkLst xmlns:pc2="http://schemas.microsoft.com/office/powerpoint/2019/9/main/command">
                <pc:docMk/>
                <pc:sldMk cId="1594448271" sldId="306"/>
                <pc2:cmMk id="{4D0A84FF-4303-4C4D-A70B-4E6C267EB993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B412D-F3D2-7E45-B61A-557FA38B1A17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23B3F-9051-944E-AB15-5940F768F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dst.net/alumnae/notable-alumna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google.com/spreadsheets/d/1m8UkwOt7aZpgQT8kVcRboo0lCbO4q2p6/edit?usp=sharing&amp;ouid=101169173672803211220&amp;rtpof=true&amp;sd=true" TargetMode="External"/><Relationship Id="rId4" Type="http://schemas.openxmlformats.org/officeDocument/2006/relationships/hyperlink" Target="https://www.gdst.net/aoya-2023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38e9ae5e6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538e9ae5e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7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</a:t>
            </a:r>
            <a:r>
              <a:rPr lang="en-GB" baseline="0" dirty="0"/>
              <a:t> questions or comments?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You’re a sixth former at XXX,  but being part</a:t>
            </a:r>
            <a:r>
              <a:rPr lang="en-GB" baseline="0" dirty="0"/>
              <a:t> of the GDST means you’re also part of something bigger- learning, discovering alongside 19,000 other students in our family of schools. </a:t>
            </a: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9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And it’s not just a family of students you’ve joined.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Our network is our superpower. And when</a:t>
            </a:r>
            <a:r>
              <a:rPr lang="en-GB" baseline="0" dirty="0"/>
              <a:t> we’re talking about our network, yes we’re thinking about our current students but we’re also thinking about our amazing alumnae community. A network of over 70,000 women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worldwide, making it the biggest network of its kind.</a:t>
            </a:r>
            <a:r>
              <a:rPr lang="en-GB" dirty="0"/>
              <a:t>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alumnae come from all walks of life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 when we say “in all walks of life”, we mean it. Whatever path you’re thinking of taking now, the chances are, someone from a GDST school will have already walked it – so you’ll never be alone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you’ll have a support network </a:t>
            </a:r>
            <a:r>
              <a:rPr lang="en-GB" dirty="0"/>
              <a:t>available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you.</a:t>
            </a:r>
            <a:r>
              <a:rPr lang="en-GB" dirty="0"/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7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are some of our alumnae?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4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Schools may wish to add in some of their alumnae here to familiarise students with their network and offer some insights into role models from their own school. </a:t>
            </a:r>
          </a:p>
          <a:p>
            <a:endParaRPr lang="en-GB" dirty="0"/>
          </a:p>
          <a:p>
            <a:r>
              <a:rPr lang="en-GB" dirty="0"/>
              <a:t>Ideas: </a:t>
            </a:r>
            <a:r>
              <a:rPr lang="en-GB" dirty="0">
                <a:hlinkClick r:id="rId3"/>
              </a:rPr>
              <a:t>https://www.gdst.net/alumnae/notable-alumnae/</a:t>
            </a:r>
            <a:r>
              <a:rPr lang="en-GB" dirty="0"/>
              <a:t> or </a:t>
            </a:r>
            <a:r>
              <a:rPr lang="en-GB" dirty="0">
                <a:hlinkClick r:id="rId4"/>
              </a:rPr>
              <a:t>https://www.gdst.net/aoya-2023/</a:t>
            </a:r>
            <a:r>
              <a:rPr lang="en-GB" dirty="0"/>
              <a:t> 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Alumnae by school: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https://docs.google.com/spreadsheets/d/1m8UkwOt7aZpgQT8kVcRboo0lCbO4q2p6/edit?usp=sharing&amp;ouid=101169173672803211220&amp;rtpof=true&amp;sd=true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90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Rungway</a:t>
            </a:r>
            <a:r>
              <a:rPr lang="en-GB" dirty="0"/>
              <a:t> provides on-demand mentoring for GDST sixth formers, tapping into the expertise and skills of our wonderful alumnae mentors.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2F3C42"/>
                </a:solidFill>
                <a:latin typeface="Nunito"/>
                <a:ea typeface="Verdana"/>
              </a:rPr>
              <a:t>You can get advice from more than one alumna too, and decide for yourself which is most helpful.</a:t>
            </a:r>
            <a:endParaRPr lang="en-GB" sz="1200" dirty="0">
              <a:solidFill>
                <a:srgbClr val="2F3C42"/>
              </a:solidFill>
              <a:latin typeface="Nunito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5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Specific questions get more responses in general. </a:t>
            </a:r>
          </a:p>
          <a:p>
            <a:r>
              <a:rPr lang="en-GB" dirty="0">
                <a:cs typeface="Calibri"/>
              </a:rPr>
              <a:t>'Where is a good place to study law?' Is too big a question to answer, and can also be researched elsewhere.</a:t>
            </a:r>
          </a:p>
          <a:p>
            <a:r>
              <a:rPr lang="en-GB" dirty="0">
                <a:cs typeface="Calibri"/>
              </a:rPr>
              <a:t>"Does anyone have any feedback on the law course at Cambridge?" Or "what did you find most enjoyable/surprising/difficult about your law degree" are more likely to get a good response.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1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3B3F-9051-944E-AB15-5940F768FB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6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2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497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ADAE-D8A8-394C-A267-D0CE3889CC14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1A31-9BCB-7347-B915-0D698FEEE13C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39CBD9-F8DC-2747-BCA5-8DF6833E2D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B1549BD-1E9F-DA4D-88BA-22D1875391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26A2D1-9464-5B43-B21F-F496C741D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5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589E-F374-584B-80B1-D82A0DDB33C6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39CBD9-F8DC-2747-BCA5-8DF6833E2D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6A23C5C-82EF-A544-B22F-AF26307918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B1549BD-1E9F-DA4D-88BA-22D1875391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26A2D1-9464-5B43-B21F-F496C741D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FF6F-B7D3-554D-B10E-E4566EF54E6B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50789D7-9C16-FD48-9FC9-0C39F5D1AA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52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D4A2-1D9E-BF48-8B09-BE6F1409B083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34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E30-C11D-2545-810B-107538318CF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145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C06EB-E770-4B42-A20C-B5D982514040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41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5349-212C-5749-A671-F8CB2DD72CCD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0082F-2CBC-254D-BE85-EEDD16C14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63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4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499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2842-FB98-464F-81F5-73604EFD511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6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D943-D3BF-E949-A7D8-E8CA70604525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D5B76-F9D6-FA41-A97F-29EA806DBE85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B9D79CE-AF03-FB49-84BC-4E8368A06E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37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5349-212C-5749-A671-F8CB2DD72CCD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86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38" y="2448001"/>
            <a:ext cx="4820200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9964" y="2448001"/>
            <a:ext cx="4820200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D662-6BAB-0141-B510-8F28314752CA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27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A592-8FBB-BE46-8A4A-B4AA0790BEF6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1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F9C3-CC32-4848-90DF-50B0EE49E2C5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35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C7AB-66B7-BC46-8741-9174247C5941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7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18AB-7B6B-FD42-9605-92B18B5F2F04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621D099-AA22-594D-841C-F3DF4B1BCF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93AD68B-61D9-7A4F-9134-669334923F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DF0A-F32A-BD4B-ACAC-18DF7564088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58413D1-7321-FA41-AD45-0C20A1E6AF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0C7CED8-6ECE-0640-BF45-4310E898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21110-F0CE-CA44-92B4-CE111CA3ED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B5710E3-9FCA-4B47-88D1-B003FBDAE1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90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5A96-445B-A944-AA69-5071A022191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E525BF3-4463-D144-9ACE-73B63B096C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8080BC1-899F-074E-8FFC-E01EE06ADA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5EAE08E-DDE4-7E4D-A8B3-5C0A2B9582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11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87C3-4E7B-4843-B920-197EE62BA98F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F39923A-31B2-0D41-A646-19FEBE397F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0AE877A-0815-1F40-AB14-EF928D0FF6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7C6105EA-75D8-2349-89F4-9B6E53A1A4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7DDFC7A3-BA7F-0441-B8CB-BB443A3184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65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A03C-8B44-024D-A4D4-0D56FF85B2B7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25AF1B-462D-F644-A7B3-7C44BE48CB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58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BE1A-4222-3643-8603-43EA3E266AF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68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EA665-3166-8043-9F5D-5D52CBEC4971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C2702D-80A0-C14C-9F8A-3E8E752B5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103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360F-D08B-FC4F-858B-5524974C032D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8121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5475-F197-714B-86AB-ED6A92CCC1C8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91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D943-D3BF-E949-A7D8-E8CA70604525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8D9FB3-5439-4044-B35B-84F7A395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8B7568-D567-8244-88AC-9964F3BB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73690D-723D-A44F-9D8A-A78E0B522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4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3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498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9F3E-391A-364E-A077-EE152ED8464A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97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7D0-8FCF-434C-9201-378C69EBE13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6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8C39-1DBE-B448-942D-F30E96D9349A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C5DCC4-24CD-8B49-9DC9-D7189D76F8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922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00" y="2448001"/>
            <a:ext cx="4821238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926" y="2448001"/>
            <a:ext cx="4821238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053E-34EA-3B41-9D5B-23B170BA742D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259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AB2E-F13F-B242-BD7E-505C5FC0B553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28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D97B-4D33-984F-B229-E4E9180A694D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8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C4E5-24DE-604F-BB86-0A08423577C0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1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00" y="2448001"/>
            <a:ext cx="4821238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926" y="2448001"/>
            <a:ext cx="4821238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07C9-639F-9C43-B205-F63859BFDCED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92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E766-4E63-374D-85C1-260D37675AB9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F8E950F-A728-A840-ACBE-BCA9F2C435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0EC3134-6B0B-CF47-B3AD-9F434750FB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5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AF9-A063-1949-B694-C25C1861A7FA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C3CFC65-52EF-0046-9350-B5A056FDD7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7330636F-568D-B445-8704-7AE455E66F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0376E2C-AC5F-B24C-A283-933A0DFB18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C526AA8-A284-F645-B9C9-5901EFD41F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2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B4FE-16AD-D84C-8CAF-E9BDBD1B8854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42E144C-E2F1-064A-B243-F58215AB69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807227C-E14F-D641-8CE0-2236BD55BA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383A63A-5439-EF49-B12C-CAC3EACFA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62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F5B71-B8DD-924B-B084-6178C6A96F28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A2499DE-F2E2-3442-8CFE-26A8A68D81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3D99ADD-B37C-8941-8A44-3CD90BC8C7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3EA9FC8-883A-7544-A639-86FE570FBF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D0F68A4E-27D9-7845-AFEB-659AA49B7C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1802-E304-814E-8DD3-FB97C379B014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24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47F2-405D-2A41-BBFD-E4C1F8C987D7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3145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BC48-BC02-284A-BD12-2A56C186EB69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65997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537A-4BE3-6D42-864F-26C0DA4EB64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737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7D0-8FCF-434C-9201-378C69EBE13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77E5CB-921E-E847-B235-1C10AEC2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541B247-3BB4-594A-86C8-BB36A64CE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39296-E548-9746-9FAE-485A63747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99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2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497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0AC4-78AB-0748-AB7E-983C67661F53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0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DB4-8136-024F-80D0-780230B33E19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331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1BC4-B185-5E40-9DFF-FDBE75976324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38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8964-6E8B-4C45-AECB-70CC4571157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8EE55D-590C-E64C-B22C-2D12BEEF56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21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00" y="2448001"/>
            <a:ext cx="4821238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926" y="2448001"/>
            <a:ext cx="4821238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1CF2-906A-CA4A-B504-D3390208400F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583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C50-4AA0-774D-94AF-E16230A4DF38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89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4D8F-8324-4742-8580-D703DA33F0FD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04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6DEF-8368-A544-AC80-A65918EEE751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24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2B48-C2E1-F64D-ADCD-870F0AC427EB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A7B31E4-68B9-0A4B-9D18-3FD6F764ED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67A10E8-D851-754C-B870-DC195F6DA9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67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4A8-A14F-094D-9CFC-3978C215D44F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1DC8929-5E3D-554C-91A6-7DB27375C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DB67BA8-EB9F-7741-9C9B-48C1F6A4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7834E82-D8F1-3042-94E8-5D9128C013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62353608-8152-F248-9B7F-54ECB40466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4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498D-4523-444E-9EEE-58C969167C18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95B77A5-CC1F-E84F-8589-EBAE7833FD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BB0A6A4-93D7-FB4B-8EFD-216CF9CDA9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E7EBEF0-1A5C-FB42-A4F8-63C73046C8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07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BDB0-3B60-E74D-AFBE-BB46DE1CBEFC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212B794-F238-DE45-BD7A-74E0D701B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1318292-68E5-554E-BC3A-481395275D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01385B6-CBBE-1441-BD4F-2AE00F65E6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30C4F14-00D8-094C-87D7-BB83BE449C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6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A6188-EEAB-5649-A14E-18AC75EED3A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30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0588-B232-7840-9E55-F224816C0BA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7469C4A-9761-2647-BE4D-8BB5B20DD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46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0825-87DA-A94C-AD46-DF70B7380660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3547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5520-F907-CA4F-9964-6C4F611220D8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076115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AE9E-98CD-664D-B0EE-E62F7139B431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88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1BC4-B185-5E40-9DFF-FDBE75976324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BF1784-F833-DE49-A1C4-489A962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B307B0-522B-2C4B-B079-076B06430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2F2CF-40DA-5D4C-81E4-BC6686E46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6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3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498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5CC6-2141-9041-9736-A402D1189A16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A8B0-12B1-7D41-909B-51F74B495502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4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D22B-C551-C24A-8513-AA8DADB30CB7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7A9F294-FE1D-4B41-9B23-DA3ACE430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856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00" y="2448001"/>
            <a:ext cx="4821238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926" y="2448001"/>
            <a:ext cx="4821238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4C35-11C0-A641-842B-B1D3371569AB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785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EA22-8BCE-D942-B1CE-5159921BE07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7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AF71-395D-B249-B2A3-F10AF44497EC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44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8A94-AD73-4B45-AED5-E50276FF666A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60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072DB-F074-874D-ABCC-13588196523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16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6781-46BE-8F4E-BE3E-8D9626043FD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28CEF1C-52DF-1D44-B3A0-746FFA3C1C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28B389B-9BE9-2F46-82BD-0F1ADB756D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04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BF46-2806-0B41-AFB0-4CE64D6C4F59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ADD07DE-DC23-DE44-B879-BE7AE267BE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7DCE17C-33B4-8F49-8D96-7EF44EDD40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CF65020-08BE-234B-A5A5-D92A27B381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1F091B3-B808-E943-8952-08C067D08A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2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C564-F04C-4241-B7BB-D7F9C4B7F4E4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E3D25C4-F883-474D-9912-3DD053DF6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4715C6C-1C98-9B47-A2BC-A300592F41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C9F84B0-8EF8-5549-8857-61CC69E056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85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1FB6-BABF-F541-AE11-6494CC00E8C1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FD29D58-CD41-0F49-8D08-886EE7271A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388F2CF-5380-C24E-BEA3-B9496A9440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1029AC5-17B7-564E-83A7-3CF8D1B517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6F375DB3-D9E9-B145-BDE0-B145575793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760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D70C-6AB7-7544-A8E0-6C357775AD54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11080E-FCC0-6846-9320-CBF2510663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5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0247-6C27-A649-AF85-60E2B18BC55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4864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6331-5E2F-DC4A-83E6-02F4D28CB4BB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5127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F5F9-108A-7E48-AC04-E45BCB16DB6E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42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57AC-954F-414B-973D-4419A66393F5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803C701-FD48-BD4B-B923-6D1DAA8339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04038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A8B0-12B1-7D41-909B-51F74B495502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C624AB-3857-224D-84C7-394A92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97373-84CF-B843-9F1B-7E36A0D3B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331BCF-B03E-0848-80F4-0003C42A2A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32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2549E-7033-CF41-95B6-D7738FD48155}"/>
              </a:ext>
            </a:extLst>
          </p:cNvPr>
          <p:cNvSpPr/>
          <p:nvPr userDrawn="1"/>
        </p:nvSpPr>
        <p:spPr>
          <a:xfrm>
            <a:off x="371474" y="368301"/>
            <a:ext cx="5727666" cy="6130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8D646-599F-D14E-AC39-B910BC32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65" y="3450215"/>
            <a:ext cx="4893297" cy="14886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8BF8D-D91F-0C42-8CC6-4A0268746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165" y="4955500"/>
            <a:ext cx="4893297" cy="672470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505C2-65EB-F742-8A02-504A6F65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704B-FC10-2149-83BA-FCA1CD59604F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D38A-9107-AF4A-BA75-EDA278B1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2B25C-9E80-4A40-A3D9-602B5E446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6876" y="1629104"/>
            <a:ext cx="3337874" cy="10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34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E67F7-EA39-B04B-8FDC-CB928C9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709739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49FC-A5BE-FE44-95FA-105B333C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657602"/>
            <a:ext cx="7041135" cy="24603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E3A-8953-394F-8F34-3E460543A8FD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1C0C-C909-0640-8D50-BF3172D21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728663"/>
            <a:ext cx="1294925" cy="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95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6963-714F-764D-859B-1B7D952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13D4-53D9-764D-B454-72089ED2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3823-DD15-414C-9D85-5C1450CE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AA86-80E3-CD44-8911-A229A604443D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C61B-8F68-7C40-AB32-51963E5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61DA-6C4E-2748-AFBE-97F01691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36569E0-0774-D643-A9C6-51E724CBF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0807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3032-C348-3D45-8A8E-30051BB8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9FBF-745A-C14D-A7EE-AD53DF68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00" y="2448001"/>
            <a:ext cx="4821238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05A6-7481-AC43-A0EB-1EB6DA82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926" y="2448001"/>
            <a:ext cx="4821238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74E1-E481-4E43-B009-DB9242E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3B89-9E19-1241-8795-0762349BD35D}" type="datetime1">
              <a:rPr lang="en-GB" smtClean="0"/>
              <a:t>05/09/2023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B6FD-D4B6-ED44-A0CF-8B676870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E6DA3-F5B9-EB49-9C5D-F243FC50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7F09D4-BADA-4847-905D-3A81CED6CC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081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D4BE-EB2E-494F-B812-FFC3DD2D2FEF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0"/>
            <a:ext cx="4384027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00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0DEA-95CF-894A-8EE0-791AA9BA1C40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9557" y="368300"/>
            <a:ext cx="6990968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65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Image 3 Peach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4B48-86AD-B540-92B7-3C2253049BFD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636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2x Imag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972785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60E9-15D5-7E4A-AD8A-3DF32C7FBAA5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6332248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5972175" cy="368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CBC6426-B812-084D-A320-593908F23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6497" y="368301"/>
            <a:ext cx="4384027" cy="30701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D1ED3F3-6699-4342-9C8F-15ADA143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6497" y="3438427"/>
            <a:ext cx="4384027" cy="305164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21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7746-6500-E547-A3C9-5254F276065D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445E7B3-6345-AE4F-B206-86CD68694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34DDBFE-B95C-4D4D-A9B4-A8CC33C51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CCFD67F-9C8E-6143-8037-C56227274B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0FCB28D-E1DA-C84D-AAEA-9E9E893689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4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, Text, 4x Im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7" y="1152000"/>
            <a:ext cx="3377508" cy="1053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8DB-04B4-124F-982B-FAAA7A5DC8F0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3737355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6438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3377163" cy="368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8BF181-AE42-BE4E-9940-189BBAAB9D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6438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32420C9-15A1-7A4D-AC08-EB8C66348C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7312" y="368281"/>
            <a:ext cx="3492000" cy="30697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EB749E7-B6AD-6F42-B4F0-F3E3B68DBC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37312" y="3429000"/>
            <a:ext cx="3492000" cy="30607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15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E777-3503-BC4B-A1E4-1A52D49F7F69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D6DCA5F-482F-E44F-A2DB-856B0F038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21" y="368300"/>
            <a:ext cx="5736479" cy="61304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720F398-B662-0D40-AA71-21089C46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1141" y="368300"/>
            <a:ext cx="5736479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AEFE870-AE0B-4240-944F-A42800849B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141" y="3429000"/>
            <a:ext cx="5736480" cy="3069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52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C8F0-2985-C842-BDAF-60661F1BFD96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E871086-85CF-5246-AE10-3632840239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68300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0B6F746-B859-CE40-84F0-A96E51707E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3429355"/>
            <a:ext cx="5724525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05ED4D3-74BB-B444-81E4-593B30CEC0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68299"/>
            <a:ext cx="5728719" cy="30694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686A8F6-F8EC-2F43-9F33-32D5541678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72"/>
            <a:ext cx="5728719" cy="306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428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F581-5780-5A40-B1DC-ECDC955F2C4F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891C939-23D2-5040-952A-825F594951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1343201"/>
            <a:ext cx="4204077" cy="4786137"/>
          </a:xfrm>
        </p:spPr>
        <p:txBody>
          <a:bodyPr anchor="ctr" anchorCtr="0"/>
          <a:lstStyle>
            <a:lvl1pPr algn="ctr">
              <a:lnSpc>
                <a:spcPct val="100000"/>
              </a:lnSpc>
              <a:spcAft>
                <a:spcPts val="3000"/>
              </a:spcAft>
              <a:defRPr sz="2800">
                <a:latin typeface="+mn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tabLst/>
              <a:defRPr sz="1600">
                <a:latin typeface="+mn-lt"/>
              </a:defRPr>
            </a:lvl2pPr>
            <a:lvl3pPr marL="7938" indent="0" algn="ctr">
              <a:lnSpc>
                <a:spcPct val="100000"/>
              </a:lnSpc>
              <a:spcAft>
                <a:spcPts val="0"/>
              </a:spcAft>
              <a:buNone/>
              <a:tabLst/>
              <a:defRPr>
                <a:latin typeface="+mn-lt"/>
              </a:defRPr>
            </a:lvl3pPr>
            <a:lvl4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48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x 3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C197-E73F-4942-9E8B-82F85D62A4AF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71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8297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954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5430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29E68E-11F0-AF49-8D82-0334830310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9679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713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713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8713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78297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78297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78297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3514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3514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43514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5430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95430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5430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D5AC6FF-FC6C-DA44-BFD8-B843972BA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9679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E4833DB-33EB-1D4D-9D38-65735D743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49679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76C4717-9F55-7A4D-B96C-34C324EB6E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9679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28492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 2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8623-DC61-7F42-B00D-C0322C385D5B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0A8603-B73B-3E47-99E8-8BD6FC8E6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4411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4335680-2D9A-FD4B-A309-A75BFD99D1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3995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ED6E2C6-6BD5-9C45-85D2-BEE6A5C5E8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5243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E570CD9-132A-5C44-AD0A-4BE304C4D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1128" y="1941254"/>
            <a:ext cx="1712912" cy="212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68ADF-7124-2947-90A7-790A86B12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411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967820C-8474-D74A-BF1D-490371F51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4411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BF6805-14A6-F840-8345-DFD4497F83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64411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E19B64D-5D79-A447-9A93-7AAA42E9D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3995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AA2FC15-2C38-8044-9E24-5730388F0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3995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028473C-EF71-6A43-A998-D16CE5B382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13995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410037E-F295-B341-A237-FC2DD588A8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212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0722E2-649F-1F47-88D2-9134F987F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212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ECCF620-38AD-244F-BB1F-E094B264BBD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9212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AFCF638-9EE8-4C4C-A1A8-E0798334DE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1128" y="4087583"/>
            <a:ext cx="1712912" cy="316464"/>
          </a:xfrm>
        </p:spPr>
        <p:txBody>
          <a:bodyPr rIns="0"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>
                <a:latin typeface="+mn-lt"/>
              </a:defRPr>
            </a:lvl1pPr>
          </a:lstStyle>
          <a:p>
            <a:pPr lvl="0"/>
            <a:r>
              <a:rPr lang="en-GB" dirty="0"/>
              <a:t>Staff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54F287C-70DD-9045-B627-9EB3CBF9B1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31128" y="4413473"/>
            <a:ext cx="1712912" cy="241819"/>
          </a:xfrm>
        </p:spPr>
        <p:txBody>
          <a:bodyPr rIns="0" anchor="ctr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FE0ED2E-25B0-C04E-A171-38808B9D0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31128" y="4759325"/>
            <a:ext cx="1712912" cy="1370013"/>
          </a:xfrm>
        </p:spPr>
        <p:txBody>
          <a:bodyPr rIns="0">
            <a:normAutofit/>
          </a:bodyPr>
          <a:lstStyle>
            <a:lvl1pPr>
              <a:defRPr sz="1000"/>
            </a:lvl1pPr>
            <a:lvl2pPr marL="0" indent="0">
              <a:buNone/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5878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3B0F-ACA3-4842-BF6A-B517A72381F3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387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BF542-007D-F64B-ABF0-ACDBFBB30D5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BEA-D625-764D-9AE5-C09324AE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E3A-8953-394F-8F34-3E460543A8FD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45E9-E0A0-124F-90B9-00162D85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C76E-823A-4D43-B4D2-889BFC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660E86-6B22-5742-8C2B-08B2A7EA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112290"/>
            <a:ext cx="7041135" cy="191958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F85649-305C-A041-8813-F07332602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4859" y="3047534"/>
            <a:ext cx="7041135" cy="1448554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AC047-30F5-3C42-A151-9FF7979E4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5951" y="4832755"/>
            <a:ext cx="2380098" cy="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07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, Text, Imag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BBF-E959-9C40-9135-2D22AF6B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4632797" cy="105365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0534-B11A-2440-9368-56D1BE02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072DB-F074-874D-ABCC-135881965232}" type="datetime1">
              <a:rPr lang="en-GB" smtClean="0"/>
              <a:t>05/09/2023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FB913-6C96-A34D-8352-8F728FE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1E5B3-2F53-314D-BB4D-14FF16B4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F484CFE-DCB5-AA45-AA5B-11EA43AA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4992459" cy="42386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cap="all" spc="200" baseline="0"/>
            </a:lvl1pPr>
            <a:lvl2pPr marL="0" indent="0">
              <a:spcAft>
                <a:spcPts val="0"/>
              </a:spcAft>
              <a:buNone/>
              <a:defRPr sz="1200" cap="all" spc="200" baseline="0"/>
            </a:lvl2pPr>
            <a:lvl3pPr marL="7938" indent="0">
              <a:spcAft>
                <a:spcPts val="0"/>
              </a:spcAft>
              <a:buNone/>
              <a:tabLst/>
              <a:defRPr sz="1200" cap="all" spc="200" baseline="0"/>
            </a:lvl3pPr>
            <a:lvl4pPr>
              <a:spcAft>
                <a:spcPts val="0"/>
              </a:spcAft>
              <a:defRPr sz="1200" cap="all" spc="200" baseline="0"/>
            </a:lvl4pPr>
            <a:lvl5pPr>
              <a:spcAft>
                <a:spcPts val="0"/>
              </a:spcAft>
              <a:defRPr sz="1200" cap="all" spc="200" baseline="0"/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1B3C3-2F00-3948-9EC8-764F172F7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368300"/>
            <a:ext cx="5724525" cy="61213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1B9F5-3202-0748-ADC6-20CC45BE8C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00" y="2448000"/>
            <a:ext cx="4632324" cy="368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8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01D81F-DA23-1942-B79D-908EC1FD0450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8" r:id="rId2"/>
    <p:sldLayoutId id="2147483764" r:id="rId3"/>
    <p:sldLayoutId id="2147483770" r:id="rId4"/>
    <p:sldLayoutId id="2147483776" r:id="rId5"/>
    <p:sldLayoutId id="2147483782" r:id="rId6"/>
    <p:sldLayoutId id="2147483788" r:id="rId7"/>
    <p:sldLayoutId id="2147483794" r:id="rId8"/>
    <p:sldLayoutId id="2147483800" r:id="rId9"/>
    <p:sldLayoutId id="2147483806" r:id="rId10"/>
    <p:sldLayoutId id="2147483812" r:id="rId11"/>
    <p:sldLayoutId id="2147483818" r:id="rId12"/>
    <p:sldLayoutId id="2147483824" r:id="rId13"/>
    <p:sldLayoutId id="2147483830" r:id="rId14"/>
    <p:sldLayoutId id="2147483836" r:id="rId15"/>
    <p:sldLayoutId id="2147483842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CDC981-124A-074B-B7D2-C1352CA48101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862" r:id="rId3"/>
    <p:sldLayoutId id="2147483868" r:id="rId4"/>
    <p:sldLayoutId id="2147483874" r:id="rId5"/>
    <p:sldLayoutId id="2147483880" r:id="rId6"/>
    <p:sldLayoutId id="2147483886" r:id="rId7"/>
    <p:sldLayoutId id="2147483892" r:id="rId8"/>
    <p:sldLayoutId id="2147483898" r:id="rId9"/>
    <p:sldLayoutId id="2147483904" r:id="rId10"/>
    <p:sldLayoutId id="2147483910" r:id="rId11"/>
    <p:sldLayoutId id="2147483916" r:id="rId12"/>
    <p:sldLayoutId id="2147483922" r:id="rId13"/>
    <p:sldLayoutId id="2147483928" r:id="rId14"/>
    <p:sldLayoutId id="2147483934" r:id="rId15"/>
    <p:sldLayoutId id="2147483940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66D430-D75B-2E4A-BD21-154EAE1BD548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3954" r:id="rId2"/>
    <p:sldLayoutId id="2147483960" r:id="rId3"/>
    <p:sldLayoutId id="2147483966" r:id="rId4"/>
    <p:sldLayoutId id="2147483972" r:id="rId5"/>
    <p:sldLayoutId id="2147483978" r:id="rId6"/>
    <p:sldLayoutId id="2147483984" r:id="rId7"/>
    <p:sldLayoutId id="2147483990" r:id="rId8"/>
    <p:sldLayoutId id="2147483996" r:id="rId9"/>
    <p:sldLayoutId id="2147484002" r:id="rId10"/>
    <p:sldLayoutId id="2147484008" r:id="rId11"/>
    <p:sldLayoutId id="2147484014" r:id="rId12"/>
    <p:sldLayoutId id="2147484020" r:id="rId13"/>
    <p:sldLayoutId id="2147484026" r:id="rId14"/>
    <p:sldLayoutId id="2147484032" r:id="rId15"/>
    <p:sldLayoutId id="2147484038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639F7-721D-BF4C-B906-DC5A8A26CEB6}"/>
              </a:ext>
            </a:extLst>
          </p:cNvPr>
          <p:cNvSpPr/>
          <p:nvPr userDrawn="1"/>
        </p:nvSpPr>
        <p:spPr>
          <a:xfrm>
            <a:off x="371475" y="368300"/>
            <a:ext cx="11449049" cy="612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046" r:id="rId2"/>
    <p:sldLayoutId id="2147484052" r:id="rId3"/>
    <p:sldLayoutId id="2147484058" r:id="rId4"/>
    <p:sldLayoutId id="2147484064" r:id="rId5"/>
    <p:sldLayoutId id="2147484070" r:id="rId6"/>
    <p:sldLayoutId id="2147484076" r:id="rId7"/>
    <p:sldLayoutId id="2147484082" r:id="rId8"/>
    <p:sldLayoutId id="2147484088" r:id="rId9"/>
    <p:sldLayoutId id="2147484094" r:id="rId10"/>
    <p:sldLayoutId id="2147484100" r:id="rId11"/>
    <p:sldLayoutId id="2147484106" r:id="rId12"/>
    <p:sldLayoutId id="2147484112" r:id="rId13"/>
    <p:sldLayoutId id="2147484118" r:id="rId14"/>
    <p:sldLayoutId id="2147484124" r:id="rId15"/>
    <p:sldLayoutId id="2147484130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15E98C-6336-1A46-A3ED-E6AA290AB37F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138" r:id="rId2"/>
    <p:sldLayoutId id="2147484144" r:id="rId3"/>
    <p:sldLayoutId id="2147484150" r:id="rId4"/>
    <p:sldLayoutId id="2147484156" r:id="rId5"/>
    <p:sldLayoutId id="2147484162" r:id="rId6"/>
    <p:sldLayoutId id="2147484168" r:id="rId7"/>
    <p:sldLayoutId id="2147484174" r:id="rId8"/>
    <p:sldLayoutId id="2147484180" r:id="rId9"/>
    <p:sldLayoutId id="2147484186" r:id="rId10"/>
    <p:sldLayoutId id="2147484192" r:id="rId11"/>
    <p:sldLayoutId id="2147484198" r:id="rId12"/>
    <p:sldLayoutId id="2147484204" r:id="rId13"/>
    <p:sldLayoutId id="2147484210" r:id="rId14"/>
    <p:sldLayoutId id="2147484216" r:id="rId15"/>
    <p:sldLayoutId id="2147484222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8F110B-E8D4-3F46-B291-36600DB6638D}"/>
              </a:ext>
            </a:extLst>
          </p:cNvPr>
          <p:cNvSpPr/>
          <p:nvPr userDrawn="1"/>
        </p:nvSpPr>
        <p:spPr>
          <a:xfrm>
            <a:off x="371475" y="368301"/>
            <a:ext cx="11449049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A6B98-A039-E34E-893F-764E714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6B74-D7E7-7B4F-B7DC-ADE21C0BF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48000"/>
            <a:ext cx="10366924" cy="368133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0116-7D90-854F-8CA5-B99B49C8E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77461" y="64991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3F5A75-6E1E-A34C-A5CE-25C4DA193A2C}" type="datetime1">
              <a:rPr lang="en-GB" smtClean="0"/>
              <a:t>05/09/2023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6088-0FD9-B94E-99F1-D999FB14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282" y="6499127"/>
            <a:ext cx="7971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8468-5322-BA49-9BB5-278B5C624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524" y="368300"/>
            <a:ext cx="3714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6717B4F-E304-F24E-8F0B-C128A8B21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B32B-201B-534F-9329-6FB05CF8C27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16200000">
            <a:off x="11686299" y="6094674"/>
            <a:ext cx="661791" cy="1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230" r:id="rId2"/>
    <p:sldLayoutId id="2147484236" r:id="rId3"/>
    <p:sldLayoutId id="2147484242" r:id="rId4"/>
    <p:sldLayoutId id="2147484248" r:id="rId5"/>
    <p:sldLayoutId id="2147484254" r:id="rId6"/>
    <p:sldLayoutId id="2147484260" r:id="rId7"/>
    <p:sldLayoutId id="2147484266" r:id="rId8"/>
    <p:sldLayoutId id="2147484272" r:id="rId9"/>
    <p:sldLayoutId id="2147484278" r:id="rId10"/>
    <p:sldLayoutId id="2147484284" r:id="rId11"/>
    <p:sldLayoutId id="2147484290" r:id="rId12"/>
    <p:sldLayoutId id="2147484296" r:id="rId13"/>
    <p:sldLayoutId id="2147484302" r:id="rId14"/>
    <p:sldLayoutId id="2147484308" r:id="rId15"/>
    <p:sldLayoutId id="2147484314" r:id="rId16"/>
    <p:sldLayoutId id="2147484319" r:id="rId1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7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40000" indent="-2700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5" pos="688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pos="7219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rungway.com/logi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38e9ae5e6_0_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BE7D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6" name="Google Shape;186;g2538e9ae5e6_0_20"/>
          <p:cNvSpPr/>
          <p:nvPr/>
        </p:nvSpPr>
        <p:spPr>
          <a:xfrm>
            <a:off x="371475" y="368101"/>
            <a:ext cx="11448800" cy="6121600"/>
          </a:xfrm>
          <a:prstGeom prst="rect">
            <a:avLst/>
          </a:prstGeom>
          <a:solidFill>
            <a:schemeClr val="lt1">
              <a:alpha val="59609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8" name="Google Shape;188;g2538e9ae5e6_0_20"/>
          <p:cNvSpPr txBox="1"/>
          <p:nvPr/>
        </p:nvSpPr>
        <p:spPr>
          <a:xfrm>
            <a:off x="1891177" y="1897950"/>
            <a:ext cx="7975494" cy="275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rmAutofit/>
          </a:bodyPr>
          <a:lstStyle/>
          <a:p>
            <a:pPr algn="ctr">
              <a:lnSpc>
                <a:spcPct val="70000"/>
              </a:lnSpc>
              <a:buClr>
                <a:schemeClr val="dk1"/>
              </a:buClr>
              <a:buSzPts val="2800"/>
            </a:pPr>
            <a:r>
              <a:rPr lang="en-US" sz="4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Introducing </a:t>
            </a:r>
            <a:r>
              <a:rPr lang="en-US" sz="44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Rungway</a:t>
            </a:r>
            <a:endParaRPr lang="en-US" sz="4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algn="ctr">
              <a:lnSpc>
                <a:spcPct val="70000"/>
              </a:lnSpc>
              <a:buClr>
                <a:schemeClr val="dk1"/>
              </a:buClr>
              <a:buSzPts val="2800"/>
            </a:pPr>
            <a:endParaRPr lang="en-US" sz="4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algn="ctr">
              <a:lnSpc>
                <a:spcPct val="70000"/>
              </a:lnSpc>
              <a:buClr>
                <a:schemeClr val="dk1"/>
              </a:buClr>
              <a:buSzPts val="2800"/>
            </a:pPr>
            <a:r>
              <a:rPr lang="en-US" sz="4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Connecting </a:t>
            </a:r>
            <a:r>
              <a:rPr lang="en-GB" sz="4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GDST sixth formers with our alumnae network</a:t>
            </a:r>
            <a:r>
              <a:rPr lang="en-US" sz="4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4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1" name="Google Shape;191;g2538e9ae5e6_0_2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368299"/>
            <a:ext cx="2623971" cy="133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ungway - Real dialogue. Real action. Real change.">
            <a:extLst>
              <a:ext uri="{FF2B5EF4-FFF2-40B4-BE49-F238E27FC236}">
                <a16:creationId xmlns:a16="http://schemas.microsoft.com/office/drawing/2014/main" id="{4011522D-3F02-0894-6EAE-F53FFFC5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28" y="5539722"/>
            <a:ext cx="2958571" cy="5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90E085-26BB-294E-9B7F-AF518202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</p:spPr>
        <p:txBody>
          <a:bodyPr anchor="b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Making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Rungway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work for you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1F1AE6-74C1-5A48-97D3-33A0D249A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38" y="2448001"/>
            <a:ext cx="4820200" cy="3681338"/>
          </a:xfrm>
        </p:spPr>
        <p:txBody>
          <a:bodyPr vert="horz" lIns="0" tIns="0" rIns="91440" bIns="0" rtlCol="0" anchor="t">
            <a:normAutofit/>
          </a:bodyPr>
          <a:lstStyle/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Check in regularly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Start open conversations, and join in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Use the reaction buttons to express your opinions on a post 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Use the topics to explore areas which interest you the most (your question might already have been asked with useful responses)</a:t>
            </a:r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162164-9240-984E-87E6-33A884418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GDST RUNGWAY 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A8F9F-2B5C-CEEB-0ACD-1223C18EC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656" y="926157"/>
            <a:ext cx="2212233" cy="52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8B427C-DBE2-7044-B043-41949033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59" y="1509418"/>
            <a:ext cx="7041135" cy="19195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latin typeface="+mn-lt"/>
                <a:cs typeface="Arial" panose="020B0604020202020204" pitchFamily="34" charset="0"/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197905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34DC5ED-F231-6D9B-9CCA-74D9F58B92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828" r="18828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F4498-2A8F-B30B-022D-90E203DAC419}"/>
              </a:ext>
            </a:extLst>
          </p:cNvPr>
          <p:cNvSpPr txBox="1"/>
          <p:nvPr/>
        </p:nvSpPr>
        <p:spPr>
          <a:xfrm>
            <a:off x="1028699" y="1997838"/>
            <a:ext cx="42807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GDST is a family of 25 girls’ schools. 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You, me, us, we are stronger together. </a:t>
            </a:r>
          </a:p>
        </p:txBody>
      </p:sp>
    </p:spTree>
    <p:extLst>
      <p:ext uri="{BB962C8B-B14F-4D97-AF65-F5344CB8AC3E}">
        <p14:creationId xmlns:p14="http://schemas.microsoft.com/office/powerpoint/2010/main" val="342990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CCC-BE47-534F-A7F7-23CD7F6A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755" y="1709739"/>
            <a:ext cx="8978491" cy="1919582"/>
          </a:xfrm>
        </p:spPr>
        <p:txBody>
          <a:bodyPr/>
          <a:lstStyle/>
          <a:p>
            <a:r>
              <a:rPr lang="en-US" dirty="0">
                <a:latin typeface="+mn-lt"/>
              </a:rPr>
              <a:t>Our network is our superpower.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71B29-F0AA-D740-BEBF-C47442865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6425" y="3657602"/>
            <a:ext cx="8343900" cy="2460329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en-GB" sz="2000" dirty="0">
                <a:latin typeface="+mn-lt"/>
                <a:ea typeface="Verdana"/>
              </a:rPr>
              <a:t>A family of 25 schools and the largest women’s network of its kind in the world.</a:t>
            </a:r>
            <a:endParaRPr lang="en-US" sz="2000" dirty="0">
              <a:latin typeface="+mn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9747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E3638-1E6C-4348-879F-764E602EA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91440" bIns="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GDST Alumnae 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A6D1D-07DF-7EDB-8D54-BE995EEB877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r="231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BF9A4E9-3252-D8DA-55DD-A75A6179F14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284AB79-5A6D-6CC1-B178-0E6A428C018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90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r Ellie Cannon">
            <a:extLst>
              <a:ext uri="{FF2B5EF4-FFF2-40B4-BE49-F238E27FC236}">
                <a16:creationId xmlns:a16="http://schemas.microsoft.com/office/drawing/2014/main" id="{FF6CC221-A039-3CC4-9AD9-A55867327E0D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r="198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oyal High voices - Royal High School Bath">
            <a:extLst>
              <a:ext uri="{FF2B5EF4-FFF2-40B4-BE49-F238E27FC236}">
                <a16:creationId xmlns:a16="http://schemas.microsoft.com/office/drawing/2014/main" id="{78E91B9B-7DF0-6DF9-6760-C280F0E69395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r="231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F51E2D-CFBF-F74D-A568-1BA952DB39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/>
              <a:t>Hannah Reid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A31A56-7DEF-824D-B7A5-4746EFF93C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41869" y="4312967"/>
            <a:ext cx="1836537" cy="1370013"/>
          </a:xfrm>
        </p:spPr>
        <p:txBody>
          <a:bodyPr>
            <a:norm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Lead Singer of London Grammar.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Notting</a:t>
            </a:r>
            <a:r>
              <a:rPr lang="en-US" sz="1200" dirty="0">
                <a:solidFill>
                  <a:schemeClr val="tx1"/>
                </a:solidFill>
              </a:rPr>
              <a:t> Hill and </a:t>
            </a:r>
            <a:r>
              <a:rPr lang="en-US" sz="1200" dirty="0" err="1">
                <a:solidFill>
                  <a:schemeClr val="tx1"/>
                </a:solidFill>
              </a:rPr>
              <a:t>Ealing</a:t>
            </a:r>
            <a:r>
              <a:rPr lang="en-US" sz="1200" dirty="0">
                <a:solidFill>
                  <a:schemeClr val="tx1"/>
                </a:solidFill>
              </a:rPr>
              <a:t> High School 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CA729F27-335A-F841-A56D-07C056958C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3442" y="4214194"/>
            <a:ext cx="1800172" cy="1370013"/>
          </a:xfrm>
        </p:spPr>
        <p:txBody>
          <a:bodyPr>
            <a:normAutofit/>
          </a:bodyPr>
          <a:lstStyle/>
          <a:p>
            <a:r>
              <a:rPr lang="en-GB" sz="1400" b="1" i="0" dirty="0">
                <a:solidFill>
                  <a:srgbClr val="0A0A0A"/>
                </a:solidFill>
                <a:effectLst/>
                <a:latin typeface="+mn-lt"/>
              </a:rPr>
              <a:t>Charlene Hunter MBE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311B3C13-0205-3C4F-8555-93C4E4E30F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3442" y="4144526"/>
            <a:ext cx="1712912" cy="1575258"/>
          </a:xfrm>
        </p:spPr>
        <p:txBody>
          <a:bodyPr>
            <a:normAutofit/>
          </a:bodyPr>
          <a:lstStyle/>
          <a:p>
            <a:pPr algn="ctr"/>
            <a:endParaRPr lang="en-GB" sz="1200" dirty="0">
              <a:latin typeface="Verdana" panose="020B0604030504040204" pitchFamily="34" charset="0"/>
            </a:endParaRPr>
          </a:p>
          <a:p>
            <a:pPr algn="ctr"/>
            <a:endParaRPr lang="en-GB" sz="1200" dirty="0">
              <a:latin typeface="Verdana" panose="020B0604030504040204" pitchFamily="34" charset="0"/>
            </a:endParaRPr>
          </a:p>
          <a:p>
            <a:pPr algn="ctr"/>
            <a:r>
              <a:rPr lang="en-GB" sz="1200" dirty="0">
                <a:latin typeface="Verdana" panose="020B0604030504040204" pitchFamily="34" charset="0"/>
              </a:rPr>
              <a:t>CEO and founder of Coding Black Females. </a:t>
            </a:r>
          </a:p>
          <a:p>
            <a:pPr algn="ctr"/>
            <a:endParaRPr lang="en-GB" sz="1200" dirty="0">
              <a:latin typeface="Verdana" panose="020B0604030504040204" pitchFamily="34" charset="0"/>
            </a:endParaRPr>
          </a:p>
          <a:p>
            <a:pPr algn="ctr"/>
            <a:r>
              <a:rPr lang="en-US" sz="1200" dirty="0">
                <a:latin typeface="Verdana" panose="020B0604030504040204" pitchFamily="34" charset="0"/>
              </a:rPr>
              <a:t>Nottingham Girls’ High School </a:t>
            </a:r>
            <a:endParaRPr lang="en-GB" sz="1200" dirty="0">
              <a:latin typeface="Verdana" panose="020B0604030504040204" pitchFamily="34" charset="0"/>
            </a:endParaRP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BD3F5056-B6C6-F649-B3A8-73397EEC64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0494" y="4192058"/>
            <a:ext cx="1712912" cy="241819"/>
          </a:xfrm>
        </p:spPr>
        <p:txBody>
          <a:bodyPr>
            <a:normAutofit/>
          </a:bodyPr>
          <a:lstStyle/>
          <a:p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Ramita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Navai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135CCCF5-21B3-8246-A985-452F3E14DD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60951" y="4557431"/>
            <a:ext cx="1712912" cy="1370013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Multi-award winning Journalist.</a:t>
            </a:r>
          </a:p>
          <a:p>
            <a:pPr algn="ctr"/>
            <a:r>
              <a:rPr lang="en-US" sz="1200" dirty="0"/>
              <a:t>Putney High School 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AF258397-C8A7-8C4A-BE97-D682332A836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74066" y="4154735"/>
            <a:ext cx="1712912" cy="316464"/>
          </a:xfrm>
        </p:spPr>
        <p:txBody>
          <a:bodyPr/>
          <a:lstStyle/>
          <a:p>
            <a:r>
              <a:rPr lang="en-US" b="1" dirty="0"/>
              <a:t>Dr Ellie Cannon 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C448009-4739-CF46-BA1D-5097A3D056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18898" y="4349771"/>
            <a:ext cx="1712912" cy="1370013"/>
          </a:xfrm>
        </p:spPr>
        <p:txBody>
          <a:bodyPr>
            <a:norm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NHS Doctor, broadcaster and health writer.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Newcastle High School for Girls 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3A6FEE9-EE91-6547-83C5-2812DC5514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45663" y="4256160"/>
            <a:ext cx="1153395" cy="316464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+mn-lt"/>
              </a:rPr>
              <a:t>Louisa Blake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71A90DD-1816-1144-8B30-E02DDC86E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63733" y="4177934"/>
            <a:ext cx="1712912" cy="1370013"/>
          </a:xfrm>
        </p:spPr>
        <p:txBody>
          <a:bodyPr>
            <a:normAutofit/>
          </a:bodyPr>
          <a:lstStyle/>
          <a:p>
            <a:pPr algn="ctr"/>
            <a:r>
              <a:rPr lang="en-GB" sz="1200" b="0" i="0" dirty="0">
                <a:solidFill>
                  <a:srgbClr val="0A0A0A"/>
                </a:solidFill>
                <a:effectLst/>
                <a:latin typeface="Verdana" panose="020B0604030504040204" pitchFamily="34" charset="0"/>
              </a:rPr>
              <a:t> Founder of </a:t>
            </a:r>
            <a:r>
              <a:rPr lang="en-GB" sz="1200" b="0" i="0" dirty="0" err="1">
                <a:solidFill>
                  <a:srgbClr val="0A0A0A"/>
                </a:solidFill>
                <a:effectLst/>
                <a:latin typeface="Verdana" panose="020B0604030504040204" pitchFamily="34" charset="0"/>
              </a:rPr>
              <a:t>Looby</a:t>
            </a:r>
            <a:r>
              <a:rPr lang="en-GB" sz="1200" b="0" i="0" dirty="0">
                <a:solidFill>
                  <a:srgbClr val="0A0A0A"/>
                </a:solidFill>
                <a:effectLst/>
                <a:latin typeface="Verdana" panose="020B0604030504040204" pitchFamily="34" charset="0"/>
              </a:rPr>
              <a:t> Lou’s Lovely Lunches</a:t>
            </a:r>
          </a:p>
          <a:p>
            <a:pPr algn="ctr"/>
            <a:endParaRPr lang="en-GB" sz="1200" b="0" i="0" dirty="0">
              <a:solidFill>
                <a:srgbClr val="0A0A0A"/>
              </a:solidFill>
              <a:effectLst/>
              <a:latin typeface="Verdana" panose="020B0604030504040204" pitchFamily="34" charset="0"/>
            </a:endParaRPr>
          </a:p>
          <a:p>
            <a:pPr algn="ctr"/>
            <a:r>
              <a:rPr lang="en-GB" sz="1200" dirty="0">
                <a:solidFill>
                  <a:srgbClr val="0A0A0A"/>
                </a:solidFill>
                <a:latin typeface="Verdana" panose="020B0604030504040204" pitchFamily="34" charset="0"/>
              </a:rPr>
              <a:t>Birkenhead High School Academy </a:t>
            </a:r>
            <a:endParaRPr lang="en-US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9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F2ADE-D1CF-4968-9997-C8998C79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17B4F-E304-F24E-8F0B-C128A8B213CC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AB394-1357-B9DB-BC52-B312634A4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91440" bIns="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Your school alumnae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746D1B-BFCC-210B-7EDF-CBAFF39A7A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8CF27F-B3AD-A9C4-9D35-447BED40AD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D7A1C9-0916-BFA7-5746-9F56C5D17E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43B35D-BD5D-B05B-178D-1F3FE521B5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34F4CE-121B-B2D3-F3B8-ED98107B7A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6EAD89-E2AC-1564-82F3-D79EA43728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2C63F5-7B04-A9F2-AEB4-5A6C0D6870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EF0F64-C2C9-D4FA-95EA-0BA502914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7AA687-8D98-9F36-EB73-375EC8D276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D27C39-3A45-84A0-9750-5DB60978D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A6BA23-7CAA-C9BB-35F7-796B3DC48D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D0953A-717B-7340-FAE4-2BD4B4FC35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693A2B-F129-5534-5568-4266B51E78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10223F-7B57-3628-7EBE-617708DA15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619C45-9782-6573-CEEB-952409CE1F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C9ECE6-3073-7A31-A812-4C166DF0F85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79C7D6-BED9-03D5-EE94-332DD18C58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687954D-1B0B-464B-BC77-135B4F4DE74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804CE6-AD27-C7FD-1B93-D6458E2CEDD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4B0A83C-E257-0ABD-1CF3-355DAD60A75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4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FEF2F-CB08-6044-9A77-3AFAEF5A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What is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Rungway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AAFC52-2D28-8F47-B584-EFCA873D2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GDST </a:t>
            </a:r>
            <a:r>
              <a:rPr lang="en-US" dirty="0" err="1"/>
              <a:t>Rungway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EA3A418-DDB4-E2D9-DCEC-FC565AC502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7" r="17397"/>
          <a:stretch/>
        </p:blipFill>
        <p:spPr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614F5C-4603-F44F-A5D4-F15957012A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199" y="2448000"/>
            <a:ext cx="4632097" cy="3681338"/>
          </a:xfrm>
        </p:spPr>
        <p:txBody>
          <a:bodyPr>
            <a:normAutofit/>
          </a:bodyPr>
          <a:lstStyle/>
          <a:p>
            <a:r>
              <a:rPr lang="en-GB" sz="1600" b="0" i="0" dirty="0" err="1">
                <a:solidFill>
                  <a:srgbClr val="2F3C42"/>
                </a:solidFill>
                <a:effectLst/>
              </a:rPr>
              <a:t>Rungway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 is the GDST’s </a:t>
            </a:r>
            <a:r>
              <a:rPr lang="en-GB" sz="1600" b="1" i="0" dirty="0">
                <a:solidFill>
                  <a:srgbClr val="2F3C42"/>
                </a:solidFill>
                <a:effectLst/>
              </a:rPr>
              <a:t>mentoring app 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where every sixth former can connect with our GDST family to ask </a:t>
            </a:r>
            <a:r>
              <a:rPr lang="en-GB" sz="1600" b="1" i="0" dirty="0">
                <a:solidFill>
                  <a:srgbClr val="2F3C42"/>
                </a:solidFill>
                <a:effectLst/>
              </a:rPr>
              <a:t>key questions 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you have. </a:t>
            </a:r>
          </a:p>
          <a:p>
            <a:endParaRPr lang="en-GB" sz="1600" b="0" i="0" dirty="0">
              <a:solidFill>
                <a:srgbClr val="2F3C42"/>
              </a:solidFill>
              <a:effectLst/>
            </a:endParaRPr>
          </a:p>
          <a:p>
            <a:r>
              <a:rPr lang="en-GB" sz="1600" b="0" i="0" dirty="0" err="1">
                <a:solidFill>
                  <a:srgbClr val="2F3C42"/>
                </a:solidFill>
                <a:effectLst/>
              </a:rPr>
              <a:t>Rungway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 </a:t>
            </a:r>
            <a:r>
              <a:rPr lang="en-GB" sz="1600" b="1" i="0" dirty="0">
                <a:solidFill>
                  <a:srgbClr val="2F3C42"/>
                </a:solidFill>
                <a:effectLst/>
              </a:rPr>
              <a:t>is available on demand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, offering </a:t>
            </a:r>
            <a:r>
              <a:rPr lang="en-GB" sz="1600" b="1" i="0" dirty="0">
                <a:solidFill>
                  <a:srgbClr val="2F3C42"/>
                </a:solidFill>
                <a:effectLst/>
              </a:rPr>
              <a:t>personalised 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advice from not just one expert but drawing on the expertise of </a:t>
            </a:r>
            <a:r>
              <a:rPr lang="en-GB" sz="1600" b="1" dirty="0">
                <a:solidFill>
                  <a:srgbClr val="2F3C42"/>
                </a:solidFill>
              </a:rPr>
              <a:t>many women.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91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FEF2F-CB08-6044-9A77-3AFAEF5A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36" y="1152000"/>
            <a:ext cx="5131583" cy="10536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How can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Rungway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help me?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AAFC52-2D28-8F47-B584-EFCA873D2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GDST </a:t>
            </a:r>
            <a:r>
              <a:rPr lang="en-US" dirty="0" err="1"/>
              <a:t>Rungway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614F5C-4603-F44F-A5D4-F15957012A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2236" y="2758413"/>
            <a:ext cx="5131619" cy="3045998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en-GB" sz="1600" b="0" i="0" dirty="0">
                <a:solidFill>
                  <a:srgbClr val="2F3C42"/>
                </a:solidFill>
                <a:effectLst/>
              </a:rPr>
              <a:t>Through </a:t>
            </a:r>
            <a:r>
              <a:rPr lang="en-GB" sz="1600" b="0" i="0" dirty="0" err="1">
                <a:solidFill>
                  <a:srgbClr val="2F3C42"/>
                </a:solidFill>
                <a:effectLst/>
              </a:rPr>
              <a:t>Rungway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, you can get the answers you need – from hundreds </a:t>
            </a:r>
            <a:r>
              <a:rPr lang="en-GB" sz="1600" b="0" i="0">
                <a:solidFill>
                  <a:srgbClr val="2F3C42"/>
                </a:solidFill>
                <a:effectLst/>
              </a:rPr>
              <a:t>of mentors who </a:t>
            </a:r>
            <a:r>
              <a:rPr lang="en-GB" sz="1600" b="0" i="0" dirty="0">
                <a:solidFill>
                  <a:srgbClr val="2F3C42"/>
                </a:solidFill>
                <a:effectLst/>
              </a:rPr>
              <a:t>have experience and expertise to share – on any questions you have about life, careers or study.</a:t>
            </a:r>
          </a:p>
          <a:p>
            <a:endParaRPr lang="en-GB" sz="1600" dirty="0">
              <a:solidFill>
                <a:srgbClr val="2F3C42"/>
              </a:solidFill>
            </a:endParaRPr>
          </a:p>
          <a:p>
            <a:r>
              <a:rPr lang="en-GB" sz="1600" dirty="0" err="1">
                <a:solidFill>
                  <a:srgbClr val="2F3C42"/>
                </a:solidFill>
              </a:rPr>
              <a:t>Rungway</a:t>
            </a:r>
            <a:r>
              <a:rPr lang="en-GB" sz="1600" dirty="0">
                <a:solidFill>
                  <a:srgbClr val="2F3C42"/>
                </a:solidFill>
              </a:rPr>
              <a:t> offers quick, flexible advice without having to commit to formal long-term mentoring relationship. </a:t>
            </a:r>
          </a:p>
          <a:p>
            <a:pPr algn="ctr"/>
            <a:endParaRPr lang="en-GB" sz="1800" dirty="0">
              <a:solidFill>
                <a:srgbClr val="2F3C42"/>
              </a:solidFill>
              <a:latin typeface="Nuni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717A1-3BFA-ACCB-706E-D87CF34A6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9114" b="2"/>
          <a:stretch/>
        </p:blipFill>
        <p:spPr>
          <a:xfrm>
            <a:off x="6646813" y="2580969"/>
            <a:ext cx="4452987" cy="3400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846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8A8E1A-6A28-D84E-975E-CEEBE9CC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21" y="836899"/>
            <a:ext cx="10366924" cy="10536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What kind of questions could I ask?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DD7CBA-940A-4C47-B4BD-0A3CCDB2C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GDST RUGWAY </a:t>
            </a:r>
          </a:p>
        </p:txBody>
      </p:sp>
      <p:sp>
        <p:nvSpPr>
          <p:cNvPr id="11" name="Oval Callout 7">
            <a:extLst>
              <a:ext uri="{FF2B5EF4-FFF2-40B4-BE49-F238E27FC236}">
                <a16:creationId xmlns:a16="http://schemas.microsoft.com/office/drawing/2014/main" id="{742CFDDE-1B5C-6AAC-0E4E-4D0593BA6EF1}"/>
              </a:ext>
            </a:extLst>
          </p:cNvPr>
          <p:cNvSpPr/>
          <p:nvPr/>
        </p:nvSpPr>
        <p:spPr>
          <a:xfrm>
            <a:off x="722356" y="2222499"/>
            <a:ext cx="2425700" cy="1130300"/>
          </a:xfrm>
          <a:prstGeom prst="wedgeEllipseCallout">
            <a:avLst/>
          </a:prstGeom>
          <a:solidFill>
            <a:srgbClr val="CEDFE9"/>
          </a:solidFill>
          <a:ln>
            <a:solidFill>
              <a:srgbClr val="CEDF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“Should I choose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by course or institution?”</a:t>
            </a:r>
          </a:p>
        </p:txBody>
      </p:sp>
      <p:sp>
        <p:nvSpPr>
          <p:cNvPr id="15" name="Oval Callout 6">
            <a:extLst>
              <a:ext uri="{FF2B5EF4-FFF2-40B4-BE49-F238E27FC236}">
                <a16:creationId xmlns:a16="http://schemas.microsoft.com/office/drawing/2014/main" id="{D5F40DD9-F430-44F4-F7DF-7CF3BC0262EC}"/>
              </a:ext>
            </a:extLst>
          </p:cNvPr>
          <p:cNvSpPr/>
          <p:nvPr/>
        </p:nvSpPr>
        <p:spPr>
          <a:xfrm>
            <a:off x="5362497" y="4139589"/>
            <a:ext cx="1847850" cy="1267227"/>
          </a:xfrm>
          <a:prstGeom prst="wedgeEllipseCallout">
            <a:avLst/>
          </a:prstGeom>
          <a:solidFill>
            <a:srgbClr val="F2EDC0"/>
          </a:solidFill>
          <a:ln>
            <a:solidFill>
              <a:srgbClr val="F2ED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“Is work life balance a myth?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6439F348-B595-4E29-F6DA-285A600D8BF0}"/>
              </a:ext>
            </a:extLst>
          </p:cNvPr>
          <p:cNvSpPr/>
          <p:nvPr/>
        </p:nvSpPr>
        <p:spPr>
          <a:xfrm>
            <a:off x="7693783" y="778039"/>
            <a:ext cx="3548862" cy="2754964"/>
          </a:xfrm>
          <a:prstGeom prst="wedgeEllipse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i="0" dirty="0">
                <a:solidFill>
                  <a:srgbClr val="2F3C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Does anyone have any tips for the UCAT? For example, how to improve speed in quantitative reasoning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F3E67FB-FB6E-F9ED-865F-F38CCB53830D}"/>
              </a:ext>
            </a:extLst>
          </p:cNvPr>
          <p:cNvSpPr/>
          <p:nvPr/>
        </p:nvSpPr>
        <p:spPr>
          <a:xfrm>
            <a:off x="7477853" y="4087772"/>
            <a:ext cx="3980722" cy="2087975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0" dirty="0">
                <a:solidFill>
                  <a:srgbClr val="2F3C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Does anyone know of any Computer Science degree apprenticeships? 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Callout 8">
            <a:extLst>
              <a:ext uri="{FF2B5EF4-FFF2-40B4-BE49-F238E27FC236}">
                <a16:creationId xmlns:a16="http://schemas.microsoft.com/office/drawing/2014/main" id="{8E73F62C-2A0E-1839-8656-260905C7D135}"/>
              </a:ext>
            </a:extLst>
          </p:cNvPr>
          <p:cNvSpPr/>
          <p:nvPr/>
        </p:nvSpPr>
        <p:spPr>
          <a:xfrm>
            <a:off x="4160162" y="2137195"/>
            <a:ext cx="2590800" cy="1417197"/>
          </a:xfrm>
          <a:prstGeom prst="wedgeEllipseCallout">
            <a:avLst/>
          </a:prstGeom>
          <a:solidFill>
            <a:srgbClr val="E0D4E2"/>
          </a:solidFill>
          <a:ln>
            <a:solidFill>
              <a:srgbClr val="E0D4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“What is the key skill you look for in the finance sector?”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106F57E0-CF57-A3C1-5B62-42D9610A3BE1}"/>
              </a:ext>
            </a:extLst>
          </p:cNvPr>
          <p:cNvSpPr/>
          <p:nvPr/>
        </p:nvSpPr>
        <p:spPr>
          <a:xfrm>
            <a:off x="870146" y="3539990"/>
            <a:ext cx="4224846" cy="2505660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0" i="0" dirty="0">
                <a:solidFill>
                  <a:srgbClr val="2F3C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am a year 12 student and am finding it difficult to get any work done. </a:t>
            </a:r>
            <a:r>
              <a:rPr lang="en-GB" sz="1600" dirty="0">
                <a:solidFill>
                  <a:srgbClr val="2F3C43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GB" sz="1600" b="0" i="0" dirty="0">
                <a:solidFill>
                  <a:srgbClr val="2F3C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almost feel like I've lost my love for the subjects and I just don’t know what to do. Any advice or tips ?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2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8A8E1A-6A28-D84E-975E-CEEBE9CC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38" y="1152000"/>
            <a:ext cx="10366924" cy="105365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Joining the Community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D4811-2D9D-5847-B3C9-3340A15FA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37" y="2448001"/>
            <a:ext cx="5962787" cy="3681338"/>
          </a:xfrm>
        </p:spPr>
        <p:txBody>
          <a:bodyPr>
            <a:normAutofit/>
          </a:bodyPr>
          <a:lstStyle/>
          <a:p>
            <a:r>
              <a:rPr lang="en-US" sz="1600" dirty="0"/>
              <a:t>Go to:</a:t>
            </a:r>
          </a:p>
          <a:p>
            <a:endParaRPr lang="en-US" sz="1600" dirty="0">
              <a:solidFill>
                <a:srgbClr val="9AB9AD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800" dirty="0">
                <a:solidFill>
                  <a:srgbClr val="9AB9A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https://app.rungway.com/login</a:t>
            </a:r>
            <a:endParaRPr lang="en-US" sz="2800" dirty="0"/>
          </a:p>
          <a:p>
            <a:endParaRPr lang="en-US" sz="1600" dirty="0"/>
          </a:p>
          <a:p>
            <a:r>
              <a:rPr lang="en-US" sz="1600" dirty="0"/>
              <a:t>For quick access on your phone download the </a:t>
            </a:r>
            <a:r>
              <a:rPr lang="en-US" sz="1600" b="1" dirty="0" err="1"/>
              <a:t>Rungway</a:t>
            </a:r>
            <a:r>
              <a:rPr lang="en-US" sz="1600" b="1" dirty="0"/>
              <a:t> App </a:t>
            </a:r>
            <a:r>
              <a:rPr lang="en-US" sz="1600" dirty="0"/>
              <a:t>from Google Play or the Apple App store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1113F5-3EAE-5309-332A-1708F3E1D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424" y="2205659"/>
            <a:ext cx="3681338" cy="3681338"/>
          </a:xfrm>
          <a:prstGeom prst="rect">
            <a:avLst/>
          </a:prstGeom>
          <a:noFill/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DD7CBA-940A-4C47-B4BD-0A3CCDB2C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8" y="662482"/>
            <a:ext cx="10726737" cy="4238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Gdst</a:t>
            </a:r>
            <a:r>
              <a:rPr lang="en-US" dirty="0"/>
              <a:t> </a:t>
            </a:r>
            <a:r>
              <a:rPr lang="en-US" dirty="0" err="1"/>
              <a:t>rungway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41588"/>
      </p:ext>
    </p:extLst>
  </p:cSld>
  <p:clrMapOvr>
    <a:masterClrMapping/>
  </p:clrMapOvr>
</p:sld>
</file>

<file path=ppt/theme/theme1.xml><?xml version="1.0" encoding="utf-8"?>
<a:theme xmlns:a="http://schemas.openxmlformats.org/drawingml/2006/main" name="GDST Pink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C6F71B66-E08F-42D2-9908-552F474BAE76}"/>
    </a:ext>
  </a:extLst>
</a:theme>
</file>

<file path=ppt/theme/theme2.xml><?xml version="1.0" encoding="utf-8"?>
<a:theme xmlns:a="http://schemas.openxmlformats.org/drawingml/2006/main" name="GDST Yellow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6BD09F1E-EE1F-4B3B-AB82-D1BD8B388EB6}"/>
    </a:ext>
  </a:extLst>
</a:theme>
</file>

<file path=ppt/theme/theme3.xml><?xml version="1.0" encoding="utf-8"?>
<a:theme xmlns:a="http://schemas.openxmlformats.org/drawingml/2006/main" name="GDST Green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50745063-188D-4111-9A70-F16BC959C632}"/>
    </a:ext>
  </a:extLst>
</a:theme>
</file>

<file path=ppt/theme/theme4.xml><?xml version="1.0" encoding="utf-8"?>
<a:theme xmlns:a="http://schemas.openxmlformats.org/drawingml/2006/main" name="GDST Purple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B84C86B0-5AA5-4D5D-A141-888EC680DC33}"/>
    </a:ext>
  </a:extLst>
</a:theme>
</file>

<file path=ppt/theme/theme5.xml><?xml version="1.0" encoding="utf-8"?>
<a:theme xmlns:a="http://schemas.openxmlformats.org/drawingml/2006/main" name="GDST Blue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093F371C-920B-4932-BDD7-FC89ED80523A}"/>
    </a:ext>
  </a:extLst>
</a:theme>
</file>

<file path=ppt/theme/theme6.xml><?xml version="1.0" encoding="utf-8"?>
<a:theme xmlns:a="http://schemas.openxmlformats.org/drawingml/2006/main" name="GDST Peach">
  <a:themeElements>
    <a:clrScheme name="GDST">
      <a:dk1>
        <a:srgbClr val="2C2A28"/>
      </a:dk1>
      <a:lt1>
        <a:srgbClr val="FFFFFF"/>
      </a:lt1>
      <a:dk2>
        <a:srgbClr val="EFBE7D"/>
      </a:dk2>
      <a:lt2>
        <a:srgbClr val="D25B73"/>
      </a:lt2>
      <a:accent1>
        <a:srgbClr val="9AB9AD"/>
      </a:accent1>
      <a:accent2>
        <a:srgbClr val="B883CB"/>
      </a:accent2>
      <a:accent3>
        <a:srgbClr val="A7BCD6"/>
      </a:accent3>
      <a:accent4>
        <a:srgbClr val="EAA793"/>
      </a:accent4>
      <a:accent5>
        <a:srgbClr val="D25B73"/>
      </a:accent5>
      <a:accent6>
        <a:srgbClr val="EFBE7D"/>
      </a:accent6>
      <a:hlink>
        <a:srgbClr val="9AB9AD"/>
      </a:hlink>
      <a:folHlink>
        <a:srgbClr val="B883CB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50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DST _Template.pptx" id="{1564BC33-24B8-4542-9F8C-F790DB8FA949}" vid="{98A12B82-86F6-47D0-A953-6D49ACE66EC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F0E34C39F1A14BAE8A5A830F9B7584" ma:contentTypeVersion="16" ma:contentTypeDescription="Create a new document." ma:contentTypeScope="" ma:versionID="ba0343b67bcba1d75d21a0b50935fc6a">
  <xsd:schema xmlns:xsd="http://www.w3.org/2001/XMLSchema" xmlns:xs="http://www.w3.org/2001/XMLSchema" xmlns:p="http://schemas.microsoft.com/office/2006/metadata/properties" xmlns:ns3="be218b1e-b121-4dc5-b303-0b3febb67d41" xmlns:ns4="ee5df0c8-1478-4557-bb03-0df397d310cc" targetNamespace="http://schemas.microsoft.com/office/2006/metadata/properties" ma:root="true" ma:fieldsID="c7b64241bd0ce9e167f223fbb02b6316" ns3:_="" ns4:_="">
    <xsd:import namespace="be218b1e-b121-4dc5-b303-0b3febb67d41"/>
    <xsd:import namespace="ee5df0c8-1478-4557-bb03-0df397d31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18b1e-b121-4dc5-b303-0b3febb67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df0c8-1478-4557-bb03-0df397d31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218b1e-b121-4dc5-b303-0b3febb67d41" xsi:nil="true"/>
  </documentManagement>
</p:properties>
</file>

<file path=customXml/itemProps1.xml><?xml version="1.0" encoding="utf-8"?>
<ds:datastoreItem xmlns:ds="http://schemas.openxmlformats.org/officeDocument/2006/customXml" ds:itemID="{5AB8C982-2B65-4A75-943D-D8AD697EEB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F2447-E8C4-4917-9871-DA2E5AC3D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218b1e-b121-4dc5-b303-0b3febb67d41"/>
    <ds:schemaRef ds:uri="ee5df0c8-1478-4557-bb03-0df397d31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2BB3A9-3589-4F45-B7D4-641444F13F8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be218b1e-b121-4dc5-b303-0b3febb67d41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e5df0c8-1478-4557-bb03-0df397d310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GDST _Template</Template>
  <TotalTime>2850</TotalTime>
  <Words>821</Words>
  <Application>Microsoft Office PowerPoint</Application>
  <PresentationFormat>Widescreen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Garamond</vt:lpstr>
      <vt:lpstr>Nunito</vt:lpstr>
      <vt:lpstr>Verdana</vt:lpstr>
      <vt:lpstr>GDST Pink</vt:lpstr>
      <vt:lpstr>GDST Yellow</vt:lpstr>
      <vt:lpstr>GDST Green</vt:lpstr>
      <vt:lpstr>GDST Purple</vt:lpstr>
      <vt:lpstr>GDST Blue</vt:lpstr>
      <vt:lpstr>GDST Peach</vt:lpstr>
      <vt:lpstr>PowerPoint Presentation</vt:lpstr>
      <vt:lpstr>PowerPoint Presentation</vt:lpstr>
      <vt:lpstr>Our network is our superpower.</vt:lpstr>
      <vt:lpstr>PowerPoint Presentation</vt:lpstr>
      <vt:lpstr>PowerPoint Presentation</vt:lpstr>
      <vt:lpstr>What is Rungway?</vt:lpstr>
      <vt:lpstr>How can Rungway help me? </vt:lpstr>
      <vt:lpstr>What kind of questions could I ask? </vt:lpstr>
      <vt:lpstr>Joining the Community </vt:lpstr>
      <vt:lpstr>Making Rungway work for you </vt:lpstr>
      <vt:lpstr>Any Questions? </vt:lpstr>
    </vt:vector>
  </TitlesOfParts>
  <Company>Girls Day School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and tips</dc:title>
  <dc:creator>Overy, Helen (Trust Office)</dc:creator>
  <cp:lastModifiedBy>Bailey, Amy (Trust Office)</cp:lastModifiedBy>
  <cp:revision>76</cp:revision>
  <dcterms:created xsi:type="dcterms:W3CDTF">2022-08-08T14:05:02Z</dcterms:created>
  <dcterms:modified xsi:type="dcterms:W3CDTF">2023-09-05T13:53:26Z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0x010100FEF0E34C39F1A14BAE8A5A830F9B7584</vt:lpwstr>
  </property>
</Properties>
</file>